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5"/>
  </p:notesMasterIdLst>
  <p:sldIdLst>
    <p:sldId id="256" r:id="rId4"/>
    <p:sldId id="261" r:id="rId5"/>
    <p:sldId id="302" r:id="rId6"/>
    <p:sldId id="315" r:id="rId7"/>
    <p:sldId id="306" r:id="rId8"/>
    <p:sldId id="308" r:id="rId9"/>
    <p:sldId id="310" r:id="rId10"/>
    <p:sldId id="311" r:id="rId11"/>
    <p:sldId id="314" r:id="rId12"/>
    <p:sldId id="313" r:id="rId13"/>
    <p:sldId id="262" r:id="rId1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88E76D-DFDF-4FCD-B450-FCEAA6D3C613}" v="309" dt="2023-05-23T04:10:27.976"/>
    <p1510:client id="{1DF369E9-0C00-495D-BF2E-31ACCCF50C9A}" v="76" dt="2023-05-23T05:46:32.9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0" d="100"/>
          <a:sy n="130" d="100"/>
        </p:scale>
        <p:origin x="420" y="126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손승재" userId="5e324ebc-f6a6-4e49-8d57-ae22841c7b20" providerId="ADAL" clId="{1C88E76D-DFDF-4FCD-B450-FCEAA6D3C613}"/>
    <pc:docChg chg="undo redo custSel addSld delSld modSld sldOrd">
      <pc:chgData name="손승재" userId="5e324ebc-f6a6-4e49-8d57-ae22841c7b20" providerId="ADAL" clId="{1C88E76D-DFDF-4FCD-B450-FCEAA6D3C613}" dt="2023-05-23T04:12:23.388" v="3341" actId="47"/>
      <pc:docMkLst>
        <pc:docMk/>
      </pc:docMkLst>
      <pc:sldChg chg="modSp mod">
        <pc:chgData name="손승재" userId="5e324ebc-f6a6-4e49-8d57-ae22841c7b20" providerId="ADAL" clId="{1C88E76D-DFDF-4FCD-B450-FCEAA6D3C613}" dt="2023-05-22T16:43:02.815" v="461" actId="113"/>
        <pc:sldMkLst>
          <pc:docMk/>
          <pc:sldMk cId="2971841378" sldId="256"/>
        </pc:sldMkLst>
        <pc:spChg chg="mod">
          <ac:chgData name="손승재" userId="5e324ebc-f6a6-4e49-8d57-ae22841c7b20" providerId="ADAL" clId="{1C88E76D-DFDF-4FCD-B450-FCEAA6D3C613}" dt="2023-05-22T16:42:59.487" v="459" actId="113"/>
          <ac:spMkLst>
            <pc:docMk/>
            <pc:sldMk cId="2971841378" sldId="256"/>
            <ac:spMk id="3" creationId="{00000000-0000-0000-0000-000000000000}"/>
          </ac:spMkLst>
        </pc:spChg>
        <pc:spChg chg="mod">
          <ac:chgData name="손승재" userId="5e324ebc-f6a6-4e49-8d57-ae22841c7b20" providerId="ADAL" clId="{1C88E76D-DFDF-4FCD-B450-FCEAA6D3C613}" dt="2023-05-22T16:43:02.815" v="461" actId="113"/>
          <ac:spMkLst>
            <pc:docMk/>
            <pc:sldMk cId="2971841378" sldId="256"/>
            <ac:spMk id="4" creationId="{00000000-0000-0000-0000-000000000000}"/>
          </ac:spMkLst>
        </pc:spChg>
      </pc:sldChg>
      <pc:sldChg chg="addSp delSp modSp mod">
        <pc:chgData name="손승재" userId="5e324ebc-f6a6-4e49-8d57-ae22841c7b20" providerId="ADAL" clId="{1C88E76D-DFDF-4FCD-B450-FCEAA6D3C613}" dt="2023-05-22T17:01:36.447" v="931" actId="20577"/>
        <pc:sldMkLst>
          <pc:docMk/>
          <pc:sldMk cId="1095055991" sldId="261"/>
        </pc:sldMkLst>
        <pc:spChg chg="mod">
          <ac:chgData name="손승재" userId="5e324ebc-f6a6-4e49-8d57-ae22841c7b20" providerId="ADAL" clId="{1C88E76D-DFDF-4FCD-B450-FCEAA6D3C613}" dt="2023-05-22T16:38:54.583" v="78"/>
          <ac:spMkLst>
            <pc:docMk/>
            <pc:sldMk cId="1095055991" sldId="261"/>
            <ac:spMk id="10" creationId="{00000000-0000-0000-0000-000000000000}"/>
          </ac:spMkLst>
        </pc:spChg>
        <pc:spChg chg="mod">
          <ac:chgData name="손승재" userId="5e324ebc-f6a6-4e49-8d57-ae22841c7b20" providerId="ADAL" clId="{1C88E76D-DFDF-4FCD-B450-FCEAA6D3C613}" dt="2023-05-22T16:40:12.681" v="225" actId="20577"/>
          <ac:spMkLst>
            <pc:docMk/>
            <pc:sldMk cId="1095055991" sldId="261"/>
            <ac:spMk id="11" creationId="{00000000-0000-0000-0000-000000000000}"/>
          </ac:spMkLst>
        </pc:spChg>
        <pc:spChg chg="mod">
          <ac:chgData name="손승재" userId="5e324ebc-f6a6-4e49-8d57-ae22841c7b20" providerId="ADAL" clId="{1C88E76D-DFDF-4FCD-B450-FCEAA6D3C613}" dt="2023-05-22T16:37:28.697" v="25"/>
          <ac:spMkLst>
            <pc:docMk/>
            <pc:sldMk cId="1095055991" sldId="261"/>
            <ac:spMk id="16" creationId="{46BC0C81-7B83-2923-6613-C49EFC9EDC75}"/>
          </ac:spMkLst>
        </pc:spChg>
        <pc:spChg chg="mod">
          <ac:chgData name="손승재" userId="5e324ebc-f6a6-4e49-8d57-ae22841c7b20" providerId="ADAL" clId="{1C88E76D-DFDF-4FCD-B450-FCEAA6D3C613}" dt="2023-05-22T16:37:28.697" v="25"/>
          <ac:spMkLst>
            <pc:docMk/>
            <pc:sldMk cId="1095055991" sldId="261"/>
            <ac:spMk id="17" creationId="{5A250E41-36E2-5D55-F42A-8B39698DFEF6}"/>
          </ac:spMkLst>
        </pc:spChg>
        <pc:spChg chg="mod">
          <ac:chgData name="손승재" userId="5e324ebc-f6a6-4e49-8d57-ae22841c7b20" providerId="ADAL" clId="{1C88E76D-DFDF-4FCD-B450-FCEAA6D3C613}" dt="2023-05-22T16:37:28.697" v="25"/>
          <ac:spMkLst>
            <pc:docMk/>
            <pc:sldMk cId="1095055991" sldId="261"/>
            <ac:spMk id="18" creationId="{34C8D8BA-D8F2-B875-8936-29F14FAAD211}"/>
          </ac:spMkLst>
        </pc:spChg>
        <pc:spChg chg="add mod">
          <ac:chgData name="손승재" userId="5e324ebc-f6a6-4e49-8d57-ae22841c7b20" providerId="ADAL" clId="{1C88E76D-DFDF-4FCD-B450-FCEAA6D3C613}" dt="2023-05-22T16:37:51.493" v="36" actId="1035"/>
          <ac:spMkLst>
            <pc:docMk/>
            <pc:sldMk cId="1095055991" sldId="261"/>
            <ac:spMk id="19" creationId="{4D8C8924-CC5F-B80D-2E40-B61621E4B0A4}"/>
          </ac:spMkLst>
        </pc:spChg>
        <pc:spChg chg="mod">
          <ac:chgData name="손승재" userId="5e324ebc-f6a6-4e49-8d57-ae22841c7b20" providerId="ADAL" clId="{1C88E76D-DFDF-4FCD-B450-FCEAA6D3C613}" dt="2023-05-22T16:45:32.938" v="629" actId="20577"/>
          <ac:spMkLst>
            <pc:docMk/>
            <pc:sldMk cId="1095055991" sldId="261"/>
            <ac:spMk id="21" creationId="{87CE053E-7B8B-4F46-277B-AC16AAE0AD27}"/>
          </ac:spMkLst>
        </pc:spChg>
        <pc:spChg chg="mod">
          <ac:chgData name="손승재" userId="5e324ebc-f6a6-4e49-8d57-ae22841c7b20" providerId="ADAL" clId="{1C88E76D-DFDF-4FCD-B450-FCEAA6D3C613}" dt="2023-05-22T16:40:50.622" v="298" actId="20577"/>
          <ac:spMkLst>
            <pc:docMk/>
            <pc:sldMk cId="1095055991" sldId="261"/>
            <ac:spMk id="22" creationId="{580CB462-FC69-91D2-60FC-5DD1ECCDBEEB}"/>
          </ac:spMkLst>
        </pc:spChg>
        <pc:spChg chg="mod">
          <ac:chgData name="손승재" userId="5e324ebc-f6a6-4e49-8d57-ae22841c7b20" providerId="ADAL" clId="{1C88E76D-DFDF-4FCD-B450-FCEAA6D3C613}" dt="2023-05-22T16:37:43.352" v="30" actId="1035"/>
          <ac:spMkLst>
            <pc:docMk/>
            <pc:sldMk cId="1095055991" sldId="261"/>
            <ac:spMk id="24" creationId="{00000000-0000-0000-0000-000000000000}"/>
          </ac:spMkLst>
        </pc:spChg>
        <pc:spChg chg="mod">
          <ac:chgData name="손승재" userId="5e324ebc-f6a6-4e49-8d57-ae22841c7b20" providerId="ADAL" clId="{1C88E76D-DFDF-4FCD-B450-FCEAA6D3C613}" dt="2023-05-22T17:01:36.447" v="931" actId="20577"/>
          <ac:spMkLst>
            <pc:docMk/>
            <pc:sldMk cId="1095055991" sldId="261"/>
            <ac:spMk id="26" creationId="{00000000-0000-0000-0000-000000000000}"/>
          </ac:spMkLst>
        </pc:spChg>
        <pc:spChg chg="mod">
          <ac:chgData name="손승재" userId="5e324ebc-f6a6-4e49-8d57-ae22841c7b20" providerId="ADAL" clId="{1C88E76D-DFDF-4FCD-B450-FCEAA6D3C613}" dt="2023-05-22T16:40:18.008" v="240" actId="20577"/>
          <ac:spMkLst>
            <pc:docMk/>
            <pc:sldMk cId="1095055991" sldId="261"/>
            <ac:spMk id="27" creationId="{00000000-0000-0000-0000-000000000000}"/>
          </ac:spMkLst>
        </pc:spChg>
        <pc:spChg chg="mod">
          <ac:chgData name="손승재" userId="5e324ebc-f6a6-4e49-8d57-ae22841c7b20" providerId="ADAL" clId="{1C88E76D-DFDF-4FCD-B450-FCEAA6D3C613}" dt="2023-05-22T16:37:38.035" v="27"/>
          <ac:spMkLst>
            <pc:docMk/>
            <pc:sldMk cId="1095055991" sldId="261"/>
            <ac:spMk id="28" creationId="{2563B8DF-C53D-E275-B7F4-9A547F34E13B}"/>
          </ac:spMkLst>
        </pc:spChg>
        <pc:spChg chg="mod">
          <ac:chgData name="손승재" userId="5e324ebc-f6a6-4e49-8d57-ae22841c7b20" providerId="ADAL" clId="{1C88E76D-DFDF-4FCD-B450-FCEAA6D3C613}" dt="2023-05-22T16:37:38.035" v="27"/>
          <ac:spMkLst>
            <pc:docMk/>
            <pc:sldMk cId="1095055991" sldId="261"/>
            <ac:spMk id="29" creationId="{09281F60-A3A7-3695-D559-EA17D2DCB20D}"/>
          </ac:spMkLst>
        </pc:spChg>
        <pc:spChg chg="mod">
          <ac:chgData name="손승재" userId="5e324ebc-f6a6-4e49-8d57-ae22841c7b20" providerId="ADAL" clId="{1C88E76D-DFDF-4FCD-B450-FCEAA6D3C613}" dt="2023-05-22T16:37:38.035" v="27"/>
          <ac:spMkLst>
            <pc:docMk/>
            <pc:sldMk cId="1095055991" sldId="261"/>
            <ac:spMk id="30" creationId="{983CA443-1411-DFE1-5615-4E084B5ED109}"/>
          </ac:spMkLst>
        </pc:spChg>
        <pc:spChg chg="add mod">
          <ac:chgData name="손승재" userId="5e324ebc-f6a6-4e49-8d57-ae22841c7b20" providerId="ADAL" clId="{1C88E76D-DFDF-4FCD-B450-FCEAA6D3C613}" dt="2023-05-22T16:38:00.819" v="37" actId="1036"/>
          <ac:spMkLst>
            <pc:docMk/>
            <pc:sldMk cId="1095055991" sldId="261"/>
            <ac:spMk id="31" creationId="{5BE3A272-7638-3AD2-1B4F-C312DABC1A27}"/>
          </ac:spMkLst>
        </pc:spChg>
        <pc:spChg chg="mod">
          <ac:chgData name="손승재" userId="5e324ebc-f6a6-4e49-8d57-ae22841c7b20" providerId="ADAL" clId="{1C88E76D-DFDF-4FCD-B450-FCEAA6D3C613}" dt="2023-05-22T16:38:00.819" v="37" actId="1036"/>
          <ac:spMkLst>
            <pc:docMk/>
            <pc:sldMk cId="1095055991" sldId="261"/>
            <ac:spMk id="32" creationId="{00000000-0000-0000-0000-000000000000}"/>
          </ac:spMkLst>
        </pc:spChg>
        <pc:spChg chg="mod">
          <ac:chgData name="손승재" userId="5e324ebc-f6a6-4e49-8d57-ae22841c7b20" providerId="ADAL" clId="{1C88E76D-DFDF-4FCD-B450-FCEAA6D3C613}" dt="2023-05-22T16:39:20.073" v="138"/>
          <ac:spMkLst>
            <pc:docMk/>
            <pc:sldMk cId="1095055991" sldId="261"/>
            <ac:spMk id="34" creationId="{D5665F35-6D72-3539-A917-77FDB58854A2}"/>
          </ac:spMkLst>
        </pc:spChg>
        <pc:spChg chg="mod">
          <ac:chgData name="손승재" userId="5e324ebc-f6a6-4e49-8d57-ae22841c7b20" providerId="ADAL" clId="{1C88E76D-DFDF-4FCD-B450-FCEAA6D3C613}" dt="2023-05-22T16:41:02.721" v="308" actId="20577"/>
          <ac:spMkLst>
            <pc:docMk/>
            <pc:sldMk cId="1095055991" sldId="261"/>
            <ac:spMk id="35" creationId="{8FA97E62-F831-FA58-1B55-F0341E81E26E}"/>
          </ac:spMkLst>
        </pc:spChg>
        <pc:spChg chg="add del">
          <ac:chgData name="손승재" userId="5e324ebc-f6a6-4e49-8d57-ae22841c7b20" providerId="ADAL" clId="{1C88E76D-DFDF-4FCD-B450-FCEAA6D3C613}" dt="2023-05-22T16:40:42.869" v="262"/>
          <ac:spMkLst>
            <pc:docMk/>
            <pc:sldMk cId="1095055991" sldId="261"/>
            <ac:spMk id="36" creationId="{A5FDE5B8-406C-F5C6-06E0-A6CD8E794919}"/>
          </ac:spMkLst>
        </pc:spChg>
        <pc:grpChg chg="add mod">
          <ac:chgData name="손승재" userId="5e324ebc-f6a6-4e49-8d57-ae22841c7b20" providerId="ADAL" clId="{1C88E76D-DFDF-4FCD-B450-FCEAA6D3C613}" dt="2023-05-22T16:37:51.493" v="36" actId="1035"/>
          <ac:grpSpMkLst>
            <pc:docMk/>
            <pc:sldMk cId="1095055991" sldId="261"/>
            <ac:grpSpMk id="2" creationId="{B2EF9265-65C4-0B08-48A3-4483833CCE5C}"/>
          </ac:grpSpMkLst>
        </pc:grpChg>
        <pc:grpChg chg="mod">
          <ac:chgData name="손승재" userId="5e324ebc-f6a6-4e49-8d57-ae22841c7b20" providerId="ADAL" clId="{1C88E76D-DFDF-4FCD-B450-FCEAA6D3C613}" dt="2023-05-22T16:37:43.352" v="30" actId="1035"/>
          <ac:grpSpMkLst>
            <pc:docMk/>
            <pc:sldMk cId="1095055991" sldId="261"/>
            <ac:grpSpMk id="12" creationId="{00000000-0000-0000-0000-000000000000}"/>
          </ac:grpSpMkLst>
        </pc:grpChg>
        <pc:grpChg chg="add mod">
          <ac:chgData name="손승재" userId="5e324ebc-f6a6-4e49-8d57-ae22841c7b20" providerId="ADAL" clId="{1C88E76D-DFDF-4FCD-B450-FCEAA6D3C613}" dt="2023-05-22T16:44:32.485" v="463" actId="1076"/>
          <ac:grpSpMkLst>
            <pc:docMk/>
            <pc:sldMk cId="1095055991" sldId="261"/>
            <ac:grpSpMk id="20" creationId="{57C1F6AD-029E-D377-5D82-63F8A4306CDF}"/>
          </ac:grpSpMkLst>
        </pc:grpChg>
        <pc:grpChg chg="add mod">
          <ac:chgData name="손승재" userId="5e324ebc-f6a6-4e49-8d57-ae22841c7b20" providerId="ADAL" clId="{1C88E76D-DFDF-4FCD-B450-FCEAA6D3C613}" dt="2023-05-22T16:38:00.819" v="37" actId="1036"/>
          <ac:grpSpMkLst>
            <pc:docMk/>
            <pc:sldMk cId="1095055991" sldId="261"/>
            <ac:grpSpMk id="23" creationId="{56A9B8D5-1090-33D9-D22E-E41265264241}"/>
          </ac:grpSpMkLst>
        </pc:grpChg>
        <pc:grpChg chg="mod">
          <ac:chgData name="손승재" userId="5e324ebc-f6a6-4e49-8d57-ae22841c7b20" providerId="ADAL" clId="{1C88E76D-DFDF-4FCD-B450-FCEAA6D3C613}" dt="2023-05-22T16:37:43.352" v="30" actId="1035"/>
          <ac:grpSpMkLst>
            <pc:docMk/>
            <pc:sldMk cId="1095055991" sldId="261"/>
            <ac:grpSpMk id="25" creationId="{00000000-0000-0000-0000-000000000000}"/>
          </ac:grpSpMkLst>
        </pc:grpChg>
        <pc:grpChg chg="add mod">
          <ac:chgData name="손승재" userId="5e324ebc-f6a6-4e49-8d57-ae22841c7b20" providerId="ADAL" clId="{1C88E76D-DFDF-4FCD-B450-FCEAA6D3C613}" dt="2023-05-22T16:38:00.819" v="37" actId="1036"/>
          <ac:grpSpMkLst>
            <pc:docMk/>
            <pc:sldMk cId="1095055991" sldId="261"/>
            <ac:grpSpMk id="33" creationId="{1667B705-E26E-6383-F8A2-7CFACBF2554F}"/>
          </ac:grpSpMkLst>
        </pc:grpChg>
      </pc:sldChg>
      <pc:sldChg chg="del">
        <pc:chgData name="손승재" userId="5e324ebc-f6a6-4e49-8d57-ae22841c7b20" providerId="ADAL" clId="{1C88E76D-DFDF-4FCD-B450-FCEAA6D3C613}" dt="2023-05-22T16:36:57.402" v="24" actId="47"/>
        <pc:sldMkLst>
          <pc:docMk/>
          <pc:sldMk cId="61455909" sldId="262"/>
        </pc:sldMkLst>
      </pc:sldChg>
      <pc:sldChg chg="add del ord">
        <pc:chgData name="손승재" userId="5e324ebc-f6a6-4e49-8d57-ae22841c7b20" providerId="ADAL" clId="{1C88E76D-DFDF-4FCD-B450-FCEAA6D3C613}" dt="2023-05-23T04:12:23.388" v="3341" actId="47"/>
        <pc:sldMkLst>
          <pc:docMk/>
          <pc:sldMk cId="3239406661" sldId="265"/>
        </pc:sldMkLst>
      </pc:sldChg>
      <pc:sldChg chg="add del">
        <pc:chgData name="손승재" userId="5e324ebc-f6a6-4e49-8d57-ae22841c7b20" providerId="ADAL" clId="{1C88E76D-DFDF-4FCD-B450-FCEAA6D3C613}" dt="2023-05-22T16:36:45.504" v="14" actId="47"/>
        <pc:sldMkLst>
          <pc:docMk/>
          <pc:sldMk cId="1702238199" sldId="301"/>
        </pc:sldMkLst>
      </pc:sldChg>
      <pc:sldChg chg="addSp delSp modSp add del mod modNotesTx">
        <pc:chgData name="손승재" userId="5e324ebc-f6a6-4e49-8d57-ae22841c7b20" providerId="ADAL" clId="{1C88E76D-DFDF-4FCD-B450-FCEAA6D3C613}" dt="2023-05-22T17:06:03.383" v="1281" actId="1076"/>
        <pc:sldMkLst>
          <pc:docMk/>
          <pc:sldMk cId="3437013412" sldId="302"/>
        </pc:sldMkLst>
        <pc:spChg chg="mod">
          <ac:chgData name="손승재" userId="5e324ebc-f6a6-4e49-8d57-ae22841c7b20" providerId="ADAL" clId="{1C88E76D-DFDF-4FCD-B450-FCEAA6D3C613}" dt="2023-05-22T16:55:51.048" v="795" actId="1076"/>
          <ac:spMkLst>
            <pc:docMk/>
            <pc:sldMk cId="3437013412" sldId="302"/>
            <ac:spMk id="2" creationId="{00000000-0000-0000-0000-000000000000}"/>
          </ac:spMkLst>
        </pc:spChg>
        <pc:spChg chg="add mod">
          <ac:chgData name="손승재" userId="5e324ebc-f6a6-4e49-8d57-ae22841c7b20" providerId="ADAL" clId="{1C88E76D-DFDF-4FCD-B450-FCEAA6D3C613}" dt="2023-05-22T17:06:03.383" v="1281" actId="1076"/>
          <ac:spMkLst>
            <pc:docMk/>
            <pc:sldMk cId="3437013412" sldId="302"/>
            <ac:spMk id="7" creationId="{A98961B3-E1C8-1E1E-F3EE-197C51C83C95}"/>
          </ac:spMkLst>
        </pc:spChg>
        <pc:spChg chg="del mod">
          <ac:chgData name="손승재" userId="5e324ebc-f6a6-4e49-8d57-ae22841c7b20" providerId="ADAL" clId="{1C88E76D-DFDF-4FCD-B450-FCEAA6D3C613}" dt="2023-05-22T16:54:28.888" v="669" actId="478"/>
          <ac:spMkLst>
            <pc:docMk/>
            <pc:sldMk cId="3437013412" sldId="302"/>
            <ac:spMk id="11" creationId="{032AC385-EC5C-6C2B-DC8E-58C10260FBE1}"/>
          </ac:spMkLst>
        </pc:spChg>
        <pc:picChg chg="add del mod">
          <ac:chgData name="손승재" userId="5e324ebc-f6a6-4e49-8d57-ae22841c7b20" providerId="ADAL" clId="{1C88E76D-DFDF-4FCD-B450-FCEAA6D3C613}" dt="2023-05-22T16:55:28.593" v="784" actId="478"/>
          <ac:picMkLst>
            <pc:docMk/>
            <pc:sldMk cId="3437013412" sldId="302"/>
            <ac:picMk id="4" creationId="{8010F429-CEF3-DFB5-B8D3-EB7F3094495D}"/>
          </ac:picMkLst>
        </pc:picChg>
        <pc:picChg chg="add mod">
          <ac:chgData name="손승재" userId="5e324ebc-f6a6-4e49-8d57-ae22841c7b20" providerId="ADAL" clId="{1C88E76D-DFDF-4FCD-B450-FCEAA6D3C613}" dt="2023-05-22T16:57:26.130" v="814" actId="208"/>
          <ac:picMkLst>
            <pc:docMk/>
            <pc:sldMk cId="3437013412" sldId="302"/>
            <ac:picMk id="6" creationId="{3EB07E7E-CA50-394D-C9CF-09D478061790}"/>
          </ac:picMkLst>
        </pc:picChg>
        <pc:picChg chg="add mod">
          <ac:chgData name="손승재" userId="5e324ebc-f6a6-4e49-8d57-ae22841c7b20" providerId="ADAL" clId="{1C88E76D-DFDF-4FCD-B450-FCEAA6D3C613}" dt="2023-05-22T16:57:26.130" v="814" actId="208"/>
          <ac:picMkLst>
            <pc:docMk/>
            <pc:sldMk cId="3437013412" sldId="302"/>
            <ac:picMk id="9" creationId="{630A5B76-381B-ADE2-030C-52182B1E507C}"/>
          </ac:picMkLst>
        </pc:picChg>
        <pc:picChg chg="add del">
          <ac:chgData name="손승재" userId="5e324ebc-f6a6-4e49-8d57-ae22841c7b20" providerId="ADAL" clId="{1C88E76D-DFDF-4FCD-B450-FCEAA6D3C613}" dt="2023-05-22T17:03:59.349" v="944" actId="22"/>
          <ac:picMkLst>
            <pc:docMk/>
            <pc:sldMk cId="3437013412" sldId="302"/>
            <ac:picMk id="12" creationId="{04C3E46A-4EDC-E8D7-52A9-27EA0855DE15}"/>
          </ac:picMkLst>
        </pc:picChg>
        <pc:picChg chg="del">
          <ac:chgData name="손승재" userId="5e324ebc-f6a6-4e49-8d57-ae22841c7b20" providerId="ADAL" clId="{1C88E76D-DFDF-4FCD-B450-FCEAA6D3C613}" dt="2023-05-22T16:52:13.501" v="630" actId="478"/>
          <ac:picMkLst>
            <pc:docMk/>
            <pc:sldMk cId="3437013412" sldId="302"/>
            <ac:picMk id="31" creationId="{576AA5A3-1E36-75BA-FE59-8E3D0D3C5703}"/>
          </ac:picMkLst>
        </pc:picChg>
        <pc:picChg chg="del">
          <ac:chgData name="손승재" userId="5e324ebc-f6a6-4e49-8d57-ae22841c7b20" providerId="ADAL" clId="{1C88E76D-DFDF-4FCD-B450-FCEAA6D3C613}" dt="2023-05-22T16:52:13.774" v="631" actId="478"/>
          <ac:picMkLst>
            <pc:docMk/>
            <pc:sldMk cId="3437013412" sldId="302"/>
            <ac:picMk id="36" creationId="{03010088-9066-2132-999F-E3E1A0744DAC}"/>
          </ac:picMkLst>
        </pc:picChg>
      </pc:sldChg>
      <pc:sldChg chg="add del">
        <pc:chgData name="손승재" userId="5e324ebc-f6a6-4e49-8d57-ae22841c7b20" providerId="ADAL" clId="{1C88E76D-DFDF-4FCD-B450-FCEAA6D3C613}" dt="2023-05-22T17:06:45.098" v="1349" actId="47"/>
        <pc:sldMkLst>
          <pc:docMk/>
          <pc:sldMk cId="1556842252" sldId="304"/>
        </pc:sldMkLst>
      </pc:sldChg>
      <pc:sldChg chg="add del">
        <pc:chgData name="손승재" userId="5e324ebc-f6a6-4e49-8d57-ae22841c7b20" providerId="ADAL" clId="{1C88E76D-DFDF-4FCD-B450-FCEAA6D3C613}" dt="2023-05-22T16:36:56.273" v="22" actId="47"/>
        <pc:sldMkLst>
          <pc:docMk/>
          <pc:sldMk cId="36862842" sldId="305"/>
        </pc:sldMkLst>
      </pc:sldChg>
      <pc:sldChg chg="addSp delSp modSp add del mod">
        <pc:chgData name="손승재" userId="5e324ebc-f6a6-4e49-8d57-ae22841c7b20" providerId="ADAL" clId="{1C88E76D-DFDF-4FCD-B450-FCEAA6D3C613}" dt="2023-05-23T03:30:28.234" v="2582" actId="20577"/>
        <pc:sldMkLst>
          <pc:docMk/>
          <pc:sldMk cId="559868446" sldId="306"/>
        </pc:sldMkLst>
        <pc:spChg chg="del mod">
          <ac:chgData name="손승재" userId="5e324ebc-f6a6-4e49-8d57-ae22841c7b20" providerId="ADAL" clId="{1C88E76D-DFDF-4FCD-B450-FCEAA6D3C613}" dt="2023-05-22T17:07:52.891" v="1500" actId="478"/>
          <ac:spMkLst>
            <pc:docMk/>
            <pc:sldMk cId="559868446" sldId="306"/>
            <ac:spMk id="2" creationId="{00000000-0000-0000-0000-000000000000}"/>
          </ac:spMkLst>
        </pc:spChg>
        <pc:spChg chg="add del mod">
          <ac:chgData name="손승재" userId="5e324ebc-f6a6-4e49-8d57-ae22841c7b20" providerId="ADAL" clId="{1C88E76D-DFDF-4FCD-B450-FCEAA6D3C613}" dt="2023-05-22T17:07:55.664" v="1502" actId="478"/>
          <ac:spMkLst>
            <pc:docMk/>
            <pc:sldMk cId="559868446" sldId="306"/>
            <ac:spMk id="4" creationId="{DF3D54FB-FA9F-0901-74B5-CD287DE3E938}"/>
          </ac:spMkLst>
        </pc:spChg>
        <pc:spChg chg="add mod">
          <ac:chgData name="손승재" userId="5e324ebc-f6a6-4e49-8d57-ae22841c7b20" providerId="ADAL" clId="{1C88E76D-DFDF-4FCD-B450-FCEAA6D3C613}" dt="2023-05-22T17:08:03.417" v="1558"/>
          <ac:spMkLst>
            <pc:docMk/>
            <pc:sldMk cId="559868446" sldId="306"/>
            <ac:spMk id="5" creationId="{4F415DA2-951B-5AE9-7E28-5249DE912295}"/>
          </ac:spMkLst>
        </pc:spChg>
        <pc:spChg chg="mod">
          <ac:chgData name="손승재" userId="5e324ebc-f6a6-4e49-8d57-ae22841c7b20" providerId="ADAL" clId="{1C88E76D-DFDF-4FCD-B450-FCEAA6D3C613}" dt="2023-05-23T03:30:28.234" v="2582" actId="20577"/>
          <ac:spMkLst>
            <pc:docMk/>
            <pc:sldMk cId="559868446" sldId="306"/>
            <ac:spMk id="11" creationId="{032AC385-EC5C-6C2B-DC8E-58C10260FBE1}"/>
          </ac:spMkLst>
        </pc:spChg>
        <pc:spChg chg="add del mod">
          <ac:chgData name="손승재" userId="5e324ebc-f6a6-4e49-8d57-ae22841c7b20" providerId="ADAL" clId="{1C88E76D-DFDF-4FCD-B450-FCEAA6D3C613}" dt="2023-05-23T03:22:32.497" v="2038" actId="478"/>
          <ac:spMkLst>
            <pc:docMk/>
            <pc:sldMk cId="559868446" sldId="306"/>
            <ac:spMk id="20" creationId="{B20B8D43-02A5-CC7D-CBA7-0D87A3144F4C}"/>
          </ac:spMkLst>
        </pc:spChg>
        <pc:spChg chg="add mod">
          <ac:chgData name="손승재" userId="5e324ebc-f6a6-4e49-8d57-ae22841c7b20" providerId="ADAL" clId="{1C88E76D-DFDF-4FCD-B450-FCEAA6D3C613}" dt="2023-05-23T03:22:50.713" v="2042" actId="1076"/>
          <ac:spMkLst>
            <pc:docMk/>
            <pc:sldMk cId="559868446" sldId="306"/>
            <ac:spMk id="21" creationId="{227FE4A4-C680-8E20-6E95-706D55CEC9E9}"/>
          </ac:spMkLst>
        </pc:spChg>
        <pc:picChg chg="add del mod">
          <ac:chgData name="손승재" userId="5e324ebc-f6a6-4e49-8d57-ae22841c7b20" providerId="ADAL" clId="{1C88E76D-DFDF-4FCD-B450-FCEAA6D3C613}" dt="2023-05-23T03:21:51.651" v="2035" actId="478"/>
          <ac:picMkLst>
            <pc:docMk/>
            <pc:sldMk cId="559868446" sldId="306"/>
            <ac:picMk id="12" creationId="{7A8DCF01-CFA1-E76E-087C-6C63C3B18794}"/>
          </ac:picMkLst>
        </pc:picChg>
        <pc:picChg chg="add del mod modCrop">
          <ac:chgData name="손승재" userId="5e324ebc-f6a6-4e49-8d57-ae22841c7b20" providerId="ADAL" clId="{1C88E76D-DFDF-4FCD-B450-FCEAA6D3C613}" dt="2023-05-23T03:20:40.043" v="2024" actId="478"/>
          <ac:picMkLst>
            <pc:docMk/>
            <pc:sldMk cId="559868446" sldId="306"/>
            <ac:picMk id="14" creationId="{4A6D86B1-BAF9-BFF0-ACCD-10E7B07FFD07}"/>
          </ac:picMkLst>
        </pc:picChg>
        <pc:picChg chg="add del mod modCrop">
          <ac:chgData name="손승재" userId="5e324ebc-f6a6-4e49-8d57-ae22841c7b20" providerId="ADAL" clId="{1C88E76D-DFDF-4FCD-B450-FCEAA6D3C613}" dt="2023-05-23T03:21:51.651" v="2035" actId="478"/>
          <ac:picMkLst>
            <pc:docMk/>
            <pc:sldMk cId="559868446" sldId="306"/>
            <ac:picMk id="17" creationId="{EE2DBA31-6FB7-A8F1-4F6D-224F822F6BE0}"/>
          </ac:picMkLst>
        </pc:picChg>
        <pc:picChg chg="add del mod">
          <ac:chgData name="손승재" userId="5e324ebc-f6a6-4e49-8d57-ae22841c7b20" providerId="ADAL" clId="{1C88E76D-DFDF-4FCD-B450-FCEAA6D3C613}" dt="2023-05-23T03:21:51.651" v="2035" actId="478"/>
          <ac:picMkLst>
            <pc:docMk/>
            <pc:sldMk cId="559868446" sldId="306"/>
            <ac:picMk id="19" creationId="{781BE194-CF4D-5381-780C-B15C0EFE2AE6}"/>
          </ac:picMkLst>
        </pc:picChg>
        <pc:picChg chg="add mod">
          <ac:chgData name="손승재" userId="5e324ebc-f6a6-4e49-8d57-ae22841c7b20" providerId="ADAL" clId="{1C88E76D-DFDF-4FCD-B450-FCEAA6D3C613}" dt="2023-05-23T03:29:41.268" v="2532" actId="1076"/>
          <ac:picMkLst>
            <pc:docMk/>
            <pc:sldMk cId="559868446" sldId="306"/>
            <ac:picMk id="23" creationId="{914D3B44-A184-DDFC-25B4-CDE21821715C}"/>
          </ac:picMkLst>
        </pc:picChg>
        <pc:picChg chg="add del mod">
          <ac:chgData name="손승재" userId="5e324ebc-f6a6-4e49-8d57-ae22841c7b20" providerId="ADAL" clId="{1C88E76D-DFDF-4FCD-B450-FCEAA6D3C613}" dt="2023-05-23T03:27:57.293" v="2496" actId="478"/>
          <ac:picMkLst>
            <pc:docMk/>
            <pc:sldMk cId="559868446" sldId="306"/>
            <ac:picMk id="25" creationId="{B2264F27-B130-C45A-3A28-B2C421E864E6}"/>
          </ac:picMkLst>
        </pc:picChg>
        <pc:picChg chg="add mod">
          <ac:chgData name="손승재" userId="5e324ebc-f6a6-4e49-8d57-ae22841c7b20" providerId="ADAL" clId="{1C88E76D-DFDF-4FCD-B450-FCEAA6D3C613}" dt="2023-05-23T03:29:59.513" v="2537" actId="1076"/>
          <ac:picMkLst>
            <pc:docMk/>
            <pc:sldMk cId="559868446" sldId="306"/>
            <ac:picMk id="27" creationId="{C391F894-C455-9640-F7D5-50EBC905695E}"/>
          </ac:picMkLst>
        </pc:picChg>
        <pc:picChg chg="add mod ord">
          <ac:chgData name="손승재" userId="5e324ebc-f6a6-4e49-8d57-ae22841c7b20" providerId="ADAL" clId="{1C88E76D-DFDF-4FCD-B450-FCEAA6D3C613}" dt="2023-05-23T03:29:54.401" v="2534" actId="14100"/>
          <ac:picMkLst>
            <pc:docMk/>
            <pc:sldMk cId="559868446" sldId="306"/>
            <ac:picMk id="28" creationId="{EAB5BF53-DDD8-DA2C-A8C2-CC162359AF6C}"/>
          </ac:picMkLst>
        </pc:picChg>
        <pc:picChg chg="add mod ord">
          <ac:chgData name="손승재" userId="5e324ebc-f6a6-4e49-8d57-ae22841c7b20" providerId="ADAL" clId="{1C88E76D-DFDF-4FCD-B450-FCEAA6D3C613}" dt="2023-05-23T03:29:34.706" v="2529" actId="14100"/>
          <ac:picMkLst>
            <pc:docMk/>
            <pc:sldMk cId="559868446" sldId="306"/>
            <ac:picMk id="29" creationId="{5CC46199-27C1-28C6-8E61-24E31D6684F7}"/>
          </ac:picMkLst>
        </pc:picChg>
        <pc:picChg chg="add mod">
          <ac:chgData name="손승재" userId="5e324ebc-f6a6-4e49-8d57-ae22841c7b20" providerId="ADAL" clId="{1C88E76D-DFDF-4FCD-B450-FCEAA6D3C613}" dt="2023-05-23T03:29:58.069" v="2536" actId="1076"/>
          <ac:picMkLst>
            <pc:docMk/>
            <pc:sldMk cId="559868446" sldId="306"/>
            <ac:picMk id="2049" creationId="{B06A5685-95FF-2EE2-39A8-2C5A3B62D4DF}"/>
          </ac:picMkLst>
        </pc:picChg>
        <pc:picChg chg="add mod">
          <ac:chgData name="손승재" userId="5e324ebc-f6a6-4e49-8d57-ae22841c7b20" providerId="ADAL" clId="{1C88E76D-DFDF-4FCD-B450-FCEAA6D3C613}" dt="2023-05-23T03:29:39.203" v="2531" actId="1076"/>
          <ac:picMkLst>
            <pc:docMk/>
            <pc:sldMk cId="559868446" sldId="306"/>
            <ac:picMk id="2051" creationId="{531F5EB2-012F-C915-B295-52CCFF3DBD8D}"/>
          </ac:picMkLst>
        </pc:picChg>
      </pc:sldChg>
      <pc:sldChg chg="add del">
        <pc:chgData name="손승재" userId="5e324ebc-f6a6-4e49-8d57-ae22841c7b20" providerId="ADAL" clId="{1C88E76D-DFDF-4FCD-B450-FCEAA6D3C613}" dt="2023-05-22T16:36:56.881" v="23" actId="47"/>
        <pc:sldMkLst>
          <pc:docMk/>
          <pc:sldMk cId="90086893" sldId="307"/>
        </pc:sldMkLst>
      </pc:sldChg>
      <pc:sldChg chg="modSp add del mod">
        <pc:chgData name="손승재" userId="5e324ebc-f6a6-4e49-8d57-ae22841c7b20" providerId="ADAL" clId="{1C88E76D-DFDF-4FCD-B450-FCEAA6D3C613}" dt="2023-05-23T03:30:32.499" v="2583" actId="47"/>
        <pc:sldMkLst>
          <pc:docMk/>
          <pc:sldMk cId="944631424" sldId="307"/>
        </pc:sldMkLst>
        <pc:spChg chg="mod">
          <ac:chgData name="손승재" userId="5e324ebc-f6a6-4e49-8d57-ae22841c7b20" providerId="ADAL" clId="{1C88E76D-DFDF-4FCD-B450-FCEAA6D3C613}" dt="2023-05-22T17:06:55.574" v="1392"/>
          <ac:spMkLst>
            <pc:docMk/>
            <pc:sldMk cId="944631424" sldId="307"/>
            <ac:spMk id="2" creationId="{00000000-0000-0000-0000-000000000000}"/>
          </ac:spMkLst>
        </pc:spChg>
      </pc:sldChg>
      <pc:sldChg chg="add del">
        <pc:chgData name="손승재" userId="5e324ebc-f6a6-4e49-8d57-ae22841c7b20" providerId="ADAL" clId="{1C88E76D-DFDF-4FCD-B450-FCEAA6D3C613}" dt="2023-05-22T16:36:55.491" v="21" actId="47"/>
        <pc:sldMkLst>
          <pc:docMk/>
          <pc:sldMk cId="18107953" sldId="308"/>
        </pc:sldMkLst>
      </pc:sldChg>
      <pc:sldChg chg="addSp delSp modSp add mod">
        <pc:chgData name="손승재" userId="5e324ebc-f6a6-4e49-8d57-ae22841c7b20" providerId="ADAL" clId="{1C88E76D-DFDF-4FCD-B450-FCEAA6D3C613}" dt="2023-05-23T03:49:30.709" v="3187" actId="1076"/>
        <pc:sldMkLst>
          <pc:docMk/>
          <pc:sldMk cId="1449311637" sldId="308"/>
        </pc:sldMkLst>
        <pc:spChg chg="mod">
          <ac:chgData name="손승재" userId="5e324ebc-f6a6-4e49-8d57-ae22841c7b20" providerId="ADAL" clId="{1C88E76D-DFDF-4FCD-B450-FCEAA6D3C613}" dt="2023-05-22T17:07:25.602" v="1498"/>
          <ac:spMkLst>
            <pc:docMk/>
            <pc:sldMk cId="1449311637" sldId="308"/>
            <ac:spMk id="2" creationId="{00000000-0000-0000-0000-000000000000}"/>
          </ac:spMkLst>
        </pc:spChg>
        <pc:spChg chg="add del mod">
          <ac:chgData name="손승재" userId="5e324ebc-f6a6-4e49-8d57-ae22841c7b20" providerId="ADAL" clId="{1C88E76D-DFDF-4FCD-B450-FCEAA6D3C613}" dt="2023-05-23T03:31:27.548" v="2586" actId="478"/>
          <ac:spMkLst>
            <pc:docMk/>
            <pc:sldMk cId="1449311637" sldId="308"/>
            <ac:spMk id="3" creationId="{B5EAF76F-5C9E-B626-CABF-4B6FBD08E830}"/>
          </ac:spMkLst>
        </pc:spChg>
        <pc:spChg chg="mod">
          <ac:chgData name="손승재" userId="5e324ebc-f6a6-4e49-8d57-ae22841c7b20" providerId="ADAL" clId="{1C88E76D-DFDF-4FCD-B450-FCEAA6D3C613}" dt="2023-05-23T03:49:30.709" v="3187" actId="1076"/>
          <ac:spMkLst>
            <pc:docMk/>
            <pc:sldMk cId="1449311637" sldId="308"/>
            <ac:spMk id="11" creationId="{032AC385-EC5C-6C2B-DC8E-58C10260FBE1}"/>
          </ac:spMkLst>
        </pc:spChg>
        <pc:graphicFrameChg chg="add mod modGraphic">
          <ac:chgData name="손승재" userId="5e324ebc-f6a6-4e49-8d57-ae22841c7b20" providerId="ADAL" clId="{1C88E76D-DFDF-4FCD-B450-FCEAA6D3C613}" dt="2023-05-23T03:49:17.508" v="3183" actId="14100"/>
          <ac:graphicFrameMkLst>
            <pc:docMk/>
            <pc:sldMk cId="1449311637" sldId="308"/>
            <ac:graphicFrameMk id="4" creationId="{9AA218A1-B80F-948F-5058-94D0C52541C9}"/>
          </ac:graphicFrameMkLst>
        </pc:graphicFrameChg>
        <pc:picChg chg="add mod">
          <ac:chgData name="손승재" userId="5e324ebc-f6a6-4e49-8d57-ae22841c7b20" providerId="ADAL" clId="{1C88E76D-DFDF-4FCD-B450-FCEAA6D3C613}" dt="2023-05-23T03:49:29.014" v="3186" actId="1076"/>
          <ac:picMkLst>
            <pc:docMk/>
            <pc:sldMk cId="1449311637" sldId="308"/>
            <ac:picMk id="3073" creationId="{E2AD5C2A-4AEF-DC3D-B932-A15EA1D38F7E}"/>
          </ac:picMkLst>
        </pc:picChg>
      </pc:sldChg>
      <pc:sldChg chg="add del">
        <pc:chgData name="손승재" userId="5e324ebc-f6a6-4e49-8d57-ae22841c7b20" providerId="ADAL" clId="{1C88E76D-DFDF-4FCD-B450-FCEAA6D3C613}" dt="2023-05-23T03:49:38.069" v="3188" actId="47"/>
        <pc:sldMkLst>
          <pc:docMk/>
          <pc:sldMk cId="493655839" sldId="309"/>
        </pc:sldMkLst>
      </pc:sldChg>
      <pc:sldChg chg="del">
        <pc:chgData name="손승재" userId="5e324ebc-f6a6-4e49-8d57-ae22841c7b20" providerId="ADAL" clId="{1C88E76D-DFDF-4FCD-B450-FCEAA6D3C613}" dt="2023-05-22T16:36:54.760" v="20" actId="47"/>
        <pc:sldMkLst>
          <pc:docMk/>
          <pc:sldMk cId="3853722215" sldId="309"/>
        </pc:sldMkLst>
      </pc:sldChg>
      <pc:sldChg chg="del">
        <pc:chgData name="손승재" userId="5e324ebc-f6a6-4e49-8d57-ae22841c7b20" providerId="ADAL" clId="{1C88E76D-DFDF-4FCD-B450-FCEAA6D3C613}" dt="2023-05-22T16:36:53.732" v="19" actId="47"/>
        <pc:sldMkLst>
          <pc:docMk/>
          <pc:sldMk cId="1470231539" sldId="310"/>
        </pc:sldMkLst>
      </pc:sldChg>
      <pc:sldChg chg="addSp delSp modSp add mod">
        <pc:chgData name="손승재" userId="5e324ebc-f6a6-4e49-8d57-ae22841c7b20" providerId="ADAL" clId="{1C88E76D-DFDF-4FCD-B450-FCEAA6D3C613}" dt="2023-05-22T17:08:38.737" v="1624"/>
        <pc:sldMkLst>
          <pc:docMk/>
          <pc:sldMk cId="3851371208" sldId="310"/>
        </pc:sldMkLst>
        <pc:spChg chg="mod">
          <ac:chgData name="손승재" userId="5e324ebc-f6a6-4e49-8d57-ae22841c7b20" providerId="ADAL" clId="{1C88E76D-DFDF-4FCD-B450-FCEAA6D3C613}" dt="2023-05-22T17:08:38.737" v="1624"/>
          <ac:spMkLst>
            <pc:docMk/>
            <pc:sldMk cId="3851371208" sldId="310"/>
            <ac:spMk id="2" creationId="{00000000-0000-0000-0000-000000000000}"/>
          </ac:spMkLst>
        </pc:spChg>
        <pc:spChg chg="mod">
          <ac:chgData name="손승재" userId="5e324ebc-f6a6-4e49-8d57-ae22841c7b20" providerId="ADAL" clId="{1C88E76D-DFDF-4FCD-B450-FCEAA6D3C613}" dt="2023-05-22T17:08:14.899" v="1560"/>
          <ac:spMkLst>
            <pc:docMk/>
            <pc:sldMk cId="3851371208" sldId="310"/>
            <ac:spMk id="4" creationId="{FB328151-EA55-7630-0BC7-7B6FC75F9DB5}"/>
          </ac:spMkLst>
        </pc:spChg>
        <pc:spChg chg="mod">
          <ac:chgData name="손승재" userId="5e324ebc-f6a6-4e49-8d57-ae22841c7b20" providerId="ADAL" clId="{1C88E76D-DFDF-4FCD-B450-FCEAA6D3C613}" dt="2023-05-22T17:08:14.899" v="1560"/>
          <ac:spMkLst>
            <pc:docMk/>
            <pc:sldMk cId="3851371208" sldId="310"/>
            <ac:spMk id="5" creationId="{BA5B1ECE-4935-DF97-1FA7-4FC05527B681}"/>
          </ac:spMkLst>
        </pc:spChg>
        <pc:spChg chg="del">
          <ac:chgData name="손승재" userId="5e324ebc-f6a6-4e49-8d57-ae22841c7b20" providerId="ADAL" clId="{1C88E76D-DFDF-4FCD-B450-FCEAA6D3C613}" dt="2023-05-22T17:08:16.736" v="1561" actId="478"/>
          <ac:spMkLst>
            <pc:docMk/>
            <pc:sldMk cId="3851371208" sldId="310"/>
            <ac:spMk id="9" creationId="{42CAAD3A-AF28-63F1-72E2-643CA13633E1}"/>
          </ac:spMkLst>
        </pc:spChg>
        <pc:spChg chg="add mod">
          <ac:chgData name="손승재" userId="5e324ebc-f6a6-4e49-8d57-ae22841c7b20" providerId="ADAL" clId="{1C88E76D-DFDF-4FCD-B450-FCEAA6D3C613}" dt="2023-05-22T17:08:20.368" v="1562" actId="1076"/>
          <ac:spMkLst>
            <pc:docMk/>
            <pc:sldMk cId="3851371208" sldId="310"/>
            <ac:spMk id="10" creationId="{22B7FB02-DB1A-3176-FE88-AFEAE0720767}"/>
          </ac:spMkLst>
        </pc:spChg>
        <pc:grpChg chg="add mod">
          <ac:chgData name="손승재" userId="5e324ebc-f6a6-4e49-8d57-ae22841c7b20" providerId="ADAL" clId="{1C88E76D-DFDF-4FCD-B450-FCEAA6D3C613}" dt="2023-05-22T17:08:20.368" v="1562" actId="1076"/>
          <ac:grpSpMkLst>
            <pc:docMk/>
            <pc:sldMk cId="3851371208" sldId="310"/>
            <ac:grpSpMk id="3" creationId="{77CE1B24-DB99-AF5C-CA4F-C9D114A16027}"/>
          </ac:grpSpMkLst>
        </pc:grpChg>
        <pc:grpChg chg="del">
          <ac:chgData name="손승재" userId="5e324ebc-f6a6-4e49-8d57-ae22841c7b20" providerId="ADAL" clId="{1C88E76D-DFDF-4FCD-B450-FCEAA6D3C613}" dt="2023-05-22T17:08:16.736" v="1561" actId="478"/>
          <ac:grpSpMkLst>
            <pc:docMk/>
            <pc:sldMk cId="3851371208" sldId="310"/>
            <ac:grpSpMk id="6" creationId="{82CB21DF-BE17-9474-B924-30CE855BEA62}"/>
          </ac:grpSpMkLst>
        </pc:grpChg>
      </pc:sldChg>
      <pc:sldChg chg="del">
        <pc:chgData name="손승재" userId="5e324ebc-f6a6-4e49-8d57-ae22841c7b20" providerId="ADAL" clId="{1C88E76D-DFDF-4FCD-B450-FCEAA6D3C613}" dt="2023-05-22T16:36:52.379" v="18" actId="47"/>
        <pc:sldMkLst>
          <pc:docMk/>
          <pc:sldMk cId="2235241479" sldId="311"/>
        </pc:sldMkLst>
      </pc:sldChg>
      <pc:sldChg chg="modSp add mod">
        <pc:chgData name="손승재" userId="5e324ebc-f6a6-4e49-8d57-ae22841c7b20" providerId="ADAL" clId="{1C88E76D-DFDF-4FCD-B450-FCEAA6D3C613}" dt="2023-05-22T17:08:48.257" v="1657"/>
        <pc:sldMkLst>
          <pc:docMk/>
          <pc:sldMk cId="3737642045" sldId="311"/>
        </pc:sldMkLst>
        <pc:spChg chg="mod">
          <ac:chgData name="손승재" userId="5e324ebc-f6a6-4e49-8d57-ae22841c7b20" providerId="ADAL" clId="{1C88E76D-DFDF-4FCD-B450-FCEAA6D3C613}" dt="2023-05-22T17:08:48.257" v="1657"/>
          <ac:spMkLst>
            <pc:docMk/>
            <pc:sldMk cId="3737642045" sldId="311"/>
            <ac:spMk id="2" creationId="{00000000-0000-0000-0000-000000000000}"/>
          </ac:spMkLst>
        </pc:spChg>
      </pc:sldChg>
      <pc:sldChg chg="modSp add mod">
        <pc:chgData name="손승재" userId="5e324ebc-f6a6-4e49-8d57-ae22841c7b20" providerId="ADAL" clId="{1C88E76D-DFDF-4FCD-B450-FCEAA6D3C613}" dt="2023-05-22T17:09:12.558" v="1724" actId="20577"/>
        <pc:sldMkLst>
          <pc:docMk/>
          <pc:sldMk cId="2170807590" sldId="312"/>
        </pc:sldMkLst>
        <pc:spChg chg="mod">
          <ac:chgData name="손승재" userId="5e324ebc-f6a6-4e49-8d57-ae22841c7b20" providerId="ADAL" clId="{1C88E76D-DFDF-4FCD-B450-FCEAA6D3C613}" dt="2023-05-22T17:09:12.558" v="1724" actId="20577"/>
          <ac:spMkLst>
            <pc:docMk/>
            <pc:sldMk cId="2170807590" sldId="312"/>
            <ac:spMk id="2" creationId="{00000000-0000-0000-0000-000000000000}"/>
          </ac:spMkLst>
        </pc:spChg>
      </pc:sldChg>
      <pc:sldChg chg="addSp delSp modSp add mod">
        <pc:chgData name="손승재" userId="5e324ebc-f6a6-4e49-8d57-ae22841c7b20" providerId="ADAL" clId="{1C88E76D-DFDF-4FCD-B450-FCEAA6D3C613}" dt="2023-05-22T17:11:07.026" v="1999" actId="1076"/>
        <pc:sldMkLst>
          <pc:docMk/>
          <pc:sldMk cId="781625040" sldId="313"/>
        </pc:sldMkLst>
        <pc:spChg chg="mod">
          <ac:chgData name="손승재" userId="5e324ebc-f6a6-4e49-8d57-ae22841c7b20" providerId="ADAL" clId="{1C88E76D-DFDF-4FCD-B450-FCEAA6D3C613}" dt="2023-05-22T17:11:07.026" v="1999" actId="1076"/>
          <ac:spMkLst>
            <pc:docMk/>
            <pc:sldMk cId="781625040" sldId="313"/>
            <ac:spMk id="2" creationId="{00000000-0000-0000-0000-000000000000}"/>
          </ac:spMkLst>
        </pc:spChg>
        <pc:spChg chg="mod">
          <ac:chgData name="손승재" userId="5e324ebc-f6a6-4e49-8d57-ae22841c7b20" providerId="ADAL" clId="{1C88E76D-DFDF-4FCD-B450-FCEAA6D3C613}" dt="2023-05-22T17:09:26.311" v="1727"/>
          <ac:spMkLst>
            <pc:docMk/>
            <pc:sldMk cId="781625040" sldId="313"/>
            <ac:spMk id="7" creationId="{21CB889A-C4DA-5AC9-A9CE-B4765C032A89}"/>
          </ac:spMkLst>
        </pc:spChg>
        <pc:spChg chg="mod">
          <ac:chgData name="손승재" userId="5e324ebc-f6a6-4e49-8d57-ae22841c7b20" providerId="ADAL" clId="{1C88E76D-DFDF-4FCD-B450-FCEAA6D3C613}" dt="2023-05-22T17:09:26.311" v="1727"/>
          <ac:spMkLst>
            <pc:docMk/>
            <pc:sldMk cId="781625040" sldId="313"/>
            <ac:spMk id="8" creationId="{543FB96B-6141-2372-AB9D-97987B80525F}"/>
          </ac:spMkLst>
        </pc:spChg>
        <pc:spChg chg="add mod">
          <ac:chgData name="손승재" userId="5e324ebc-f6a6-4e49-8d57-ae22841c7b20" providerId="ADAL" clId="{1C88E76D-DFDF-4FCD-B450-FCEAA6D3C613}" dt="2023-05-22T17:09:28.822" v="1728" actId="1076"/>
          <ac:spMkLst>
            <pc:docMk/>
            <pc:sldMk cId="781625040" sldId="313"/>
            <ac:spMk id="9" creationId="{523A27E5-422D-1188-54CE-CC427BD6B11F}"/>
          </ac:spMkLst>
        </pc:spChg>
        <pc:spChg chg="del">
          <ac:chgData name="손승재" userId="5e324ebc-f6a6-4e49-8d57-ae22841c7b20" providerId="ADAL" clId="{1C88E76D-DFDF-4FCD-B450-FCEAA6D3C613}" dt="2023-05-22T17:09:26.136" v="1726" actId="478"/>
          <ac:spMkLst>
            <pc:docMk/>
            <pc:sldMk cId="781625040" sldId="313"/>
            <ac:spMk id="10" creationId="{22B7FB02-DB1A-3176-FE88-AFEAE0720767}"/>
          </ac:spMkLst>
        </pc:spChg>
        <pc:grpChg chg="del">
          <ac:chgData name="손승재" userId="5e324ebc-f6a6-4e49-8d57-ae22841c7b20" providerId="ADAL" clId="{1C88E76D-DFDF-4FCD-B450-FCEAA6D3C613}" dt="2023-05-22T17:09:26.136" v="1726" actId="478"/>
          <ac:grpSpMkLst>
            <pc:docMk/>
            <pc:sldMk cId="781625040" sldId="313"/>
            <ac:grpSpMk id="3" creationId="{77CE1B24-DB99-AF5C-CA4F-C9D114A16027}"/>
          </ac:grpSpMkLst>
        </pc:grpChg>
        <pc:grpChg chg="add mod">
          <ac:chgData name="손승재" userId="5e324ebc-f6a6-4e49-8d57-ae22841c7b20" providerId="ADAL" clId="{1C88E76D-DFDF-4FCD-B450-FCEAA6D3C613}" dt="2023-05-22T17:09:28.822" v="1728" actId="1076"/>
          <ac:grpSpMkLst>
            <pc:docMk/>
            <pc:sldMk cId="781625040" sldId="313"/>
            <ac:grpSpMk id="6" creationId="{7879BBF2-C569-B258-FE35-C4AFF387167D}"/>
          </ac:grpSpMkLst>
        </pc:grpChg>
      </pc:sldChg>
      <pc:sldChg chg="del">
        <pc:chgData name="손승재" userId="5e324ebc-f6a6-4e49-8d57-ae22841c7b20" providerId="ADAL" clId="{1C88E76D-DFDF-4FCD-B450-FCEAA6D3C613}" dt="2023-05-22T16:36:51.565" v="17" actId="47"/>
        <pc:sldMkLst>
          <pc:docMk/>
          <pc:sldMk cId="1188128058" sldId="313"/>
        </pc:sldMkLst>
      </pc:sldChg>
      <pc:sldChg chg="del">
        <pc:chgData name="손승재" userId="5e324ebc-f6a6-4e49-8d57-ae22841c7b20" providerId="ADAL" clId="{1C88E76D-DFDF-4FCD-B450-FCEAA6D3C613}" dt="2023-05-22T16:36:49.754" v="16" actId="47"/>
        <pc:sldMkLst>
          <pc:docMk/>
          <pc:sldMk cId="1192933791" sldId="314"/>
        </pc:sldMkLst>
      </pc:sldChg>
      <pc:sldChg chg="modSp add mod">
        <pc:chgData name="손승재" userId="5e324ebc-f6a6-4e49-8d57-ae22841c7b20" providerId="ADAL" clId="{1C88E76D-DFDF-4FCD-B450-FCEAA6D3C613}" dt="2023-05-22T17:10:30.247" v="1911"/>
        <pc:sldMkLst>
          <pc:docMk/>
          <pc:sldMk cId="2833043638" sldId="314"/>
        </pc:sldMkLst>
        <pc:spChg chg="mod">
          <ac:chgData name="손승재" userId="5e324ebc-f6a6-4e49-8d57-ae22841c7b20" providerId="ADAL" clId="{1C88E76D-DFDF-4FCD-B450-FCEAA6D3C613}" dt="2023-05-22T17:10:30.247" v="1911"/>
          <ac:spMkLst>
            <pc:docMk/>
            <pc:sldMk cId="2833043638" sldId="314"/>
            <ac:spMk id="2" creationId="{00000000-0000-0000-0000-000000000000}"/>
          </ac:spMkLst>
        </pc:spChg>
      </pc:sldChg>
      <pc:sldChg chg="del">
        <pc:chgData name="손승재" userId="5e324ebc-f6a6-4e49-8d57-ae22841c7b20" providerId="ADAL" clId="{1C88E76D-DFDF-4FCD-B450-FCEAA6D3C613}" dt="2023-05-22T16:36:49.045" v="15" actId="47"/>
        <pc:sldMkLst>
          <pc:docMk/>
          <pc:sldMk cId="1676317769" sldId="315"/>
        </pc:sldMkLst>
      </pc:sldChg>
      <pc:sldChg chg="addSp delSp modSp add mod">
        <pc:chgData name="손승재" userId="5e324ebc-f6a6-4e49-8d57-ae22841c7b20" providerId="ADAL" clId="{1C88E76D-DFDF-4FCD-B450-FCEAA6D3C613}" dt="2023-05-23T04:10:32.571" v="3340" actId="1076"/>
        <pc:sldMkLst>
          <pc:docMk/>
          <pc:sldMk cId="2645073043" sldId="315"/>
        </pc:sldMkLst>
        <pc:spChg chg="mod">
          <ac:chgData name="손승재" userId="5e324ebc-f6a6-4e49-8d57-ae22841c7b20" providerId="ADAL" clId="{1C88E76D-DFDF-4FCD-B450-FCEAA6D3C613}" dt="2023-05-23T03:57:22.448" v="3216"/>
          <ac:spMkLst>
            <pc:docMk/>
            <pc:sldMk cId="2645073043" sldId="315"/>
            <ac:spMk id="5" creationId="{4F415DA2-951B-5AE9-7E28-5249DE912295}"/>
          </ac:spMkLst>
        </pc:spChg>
        <pc:spChg chg="mod">
          <ac:chgData name="손승재" userId="5e324ebc-f6a6-4e49-8d57-ae22841c7b20" providerId="ADAL" clId="{1C88E76D-DFDF-4FCD-B450-FCEAA6D3C613}" dt="2023-05-23T04:08:22.813" v="3337" actId="1076"/>
          <ac:spMkLst>
            <pc:docMk/>
            <pc:sldMk cId="2645073043" sldId="315"/>
            <ac:spMk id="11" creationId="{032AC385-EC5C-6C2B-DC8E-58C10260FBE1}"/>
          </ac:spMkLst>
        </pc:spChg>
        <pc:spChg chg="del mod">
          <ac:chgData name="손승재" userId="5e324ebc-f6a6-4e49-8d57-ae22841c7b20" providerId="ADAL" clId="{1C88E76D-DFDF-4FCD-B450-FCEAA6D3C613}" dt="2023-05-23T04:05:40.669" v="3292" actId="478"/>
          <ac:spMkLst>
            <pc:docMk/>
            <pc:sldMk cId="2645073043" sldId="315"/>
            <ac:spMk id="21" creationId="{227FE4A4-C680-8E20-6E95-706D55CEC9E9}"/>
          </ac:spMkLst>
        </pc:spChg>
        <pc:spChg chg="add mod ord">
          <ac:chgData name="손승재" userId="5e324ebc-f6a6-4e49-8d57-ae22841c7b20" providerId="ADAL" clId="{1C88E76D-DFDF-4FCD-B450-FCEAA6D3C613}" dt="2023-05-23T04:08:22.813" v="3337" actId="1076"/>
          <ac:spMkLst>
            <pc:docMk/>
            <pc:sldMk cId="2645073043" sldId="315"/>
            <ac:spMk id="63" creationId="{7DF553E2-A51D-B3D8-7CC3-5882488DDA61}"/>
          </ac:spMkLst>
        </pc:spChg>
        <pc:spChg chg="add mod ord">
          <ac:chgData name="손승재" userId="5e324ebc-f6a6-4e49-8d57-ae22841c7b20" providerId="ADAL" clId="{1C88E76D-DFDF-4FCD-B450-FCEAA6D3C613}" dt="2023-05-23T04:08:22.813" v="3337" actId="1076"/>
          <ac:spMkLst>
            <pc:docMk/>
            <pc:sldMk cId="2645073043" sldId="315"/>
            <ac:spMk id="2048" creationId="{F0DE5757-BF36-FBC3-9349-6A732860CE7C}"/>
          </ac:spMkLst>
        </pc:spChg>
        <pc:picChg chg="add mod">
          <ac:chgData name="손승재" userId="5e324ebc-f6a6-4e49-8d57-ae22841c7b20" providerId="ADAL" clId="{1C88E76D-DFDF-4FCD-B450-FCEAA6D3C613}" dt="2023-05-23T04:08:22.813" v="3337" actId="1076"/>
          <ac:picMkLst>
            <pc:docMk/>
            <pc:sldMk cId="2645073043" sldId="315"/>
            <ac:picMk id="3" creationId="{86BB534C-47FD-A61E-9052-46B269312E2F}"/>
          </ac:picMkLst>
        </pc:picChg>
        <pc:picChg chg="add del">
          <ac:chgData name="손승재" userId="5e324ebc-f6a6-4e49-8d57-ae22841c7b20" providerId="ADAL" clId="{1C88E76D-DFDF-4FCD-B450-FCEAA6D3C613}" dt="2023-05-23T03:58:33.821" v="3221" actId="22"/>
          <ac:picMkLst>
            <pc:docMk/>
            <pc:sldMk cId="2645073043" sldId="315"/>
            <ac:picMk id="10" creationId="{7723B0C9-2D81-1DC7-7089-E2D4812A2175}"/>
          </ac:picMkLst>
        </pc:picChg>
        <pc:picChg chg="add mod">
          <ac:chgData name="손승재" userId="5e324ebc-f6a6-4e49-8d57-ae22841c7b20" providerId="ADAL" clId="{1C88E76D-DFDF-4FCD-B450-FCEAA6D3C613}" dt="2023-05-23T04:08:22.813" v="3337" actId="1076"/>
          <ac:picMkLst>
            <pc:docMk/>
            <pc:sldMk cId="2645073043" sldId="315"/>
            <ac:picMk id="13" creationId="{27B0329E-DC0F-4048-6149-2EC3893D7AF3}"/>
          </ac:picMkLst>
        </pc:picChg>
        <pc:picChg chg="add mod">
          <ac:chgData name="손승재" userId="5e324ebc-f6a6-4e49-8d57-ae22841c7b20" providerId="ADAL" clId="{1C88E76D-DFDF-4FCD-B450-FCEAA6D3C613}" dt="2023-05-23T04:08:22.813" v="3337" actId="1076"/>
          <ac:picMkLst>
            <pc:docMk/>
            <pc:sldMk cId="2645073043" sldId="315"/>
            <ac:picMk id="15" creationId="{52F5F5D1-AFD5-AC10-F7DE-47996CDB45B5}"/>
          </ac:picMkLst>
        </pc:picChg>
        <pc:picChg chg="add mod">
          <ac:chgData name="손승재" userId="5e324ebc-f6a6-4e49-8d57-ae22841c7b20" providerId="ADAL" clId="{1C88E76D-DFDF-4FCD-B450-FCEAA6D3C613}" dt="2023-05-23T04:08:22.813" v="3337" actId="1076"/>
          <ac:picMkLst>
            <pc:docMk/>
            <pc:sldMk cId="2645073043" sldId="315"/>
            <ac:picMk id="18" creationId="{393AA7DB-9BAD-C624-3CC5-0D6A05A7A52E}"/>
          </ac:picMkLst>
        </pc:picChg>
        <pc:picChg chg="add mod">
          <ac:chgData name="손승재" userId="5e324ebc-f6a6-4e49-8d57-ae22841c7b20" providerId="ADAL" clId="{1C88E76D-DFDF-4FCD-B450-FCEAA6D3C613}" dt="2023-05-23T04:08:22.813" v="3337" actId="1076"/>
          <ac:picMkLst>
            <pc:docMk/>
            <pc:sldMk cId="2645073043" sldId="315"/>
            <ac:picMk id="20" creationId="{EEB875B9-9EE3-BFE4-1F7D-B94A064C2CF5}"/>
          </ac:picMkLst>
        </pc:picChg>
        <pc:picChg chg="del">
          <ac:chgData name="손승재" userId="5e324ebc-f6a6-4e49-8d57-ae22841c7b20" providerId="ADAL" clId="{1C88E76D-DFDF-4FCD-B450-FCEAA6D3C613}" dt="2023-05-23T03:57:17.287" v="3206" actId="478"/>
          <ac:picMkLst>
            <pc:docMk/>
            <pc:sldMk cId="2645073043" sldId="315"/>
            <ac:picMk id="23" creationId="{914D3B44-A184-DDFC-25B4-CDE21821715C}"/>
          </ac:picMkLst>
        </pc:picChg>
        <pc:picChg chg="del">
          <ac:chgData name="손승재" userId="5e324ebc-f6a6-4e49-8d57-ae22841c7b20" providerId="ADAL" clId="{1C88E76D-DFDF-4FCD-B450-FCEAA6D3C613}" dt="2023-05-23T03:57:18.556" v="3208" actId="478"/>
          <ac:picMkLst>
            <pc:docMk/>
            <pc:sldMk cId="2645073043" sldId="315"/>
            <ac:picMk id="27" creationId="{C391F894-C455-9640-F7D5-50EBC905695E}"/>
          </ac:picMkLst>
        </pc:picChg>
        <pc:picChg chg="del">
          <ac:chgData name="손승재" userId="5e324ebc-f6a6-4e49-8d57-ae22841c7b20" providerId="ADAL" clId="{1C88E76D-DFDF-4FCD-B450-FCEAA6D3C613}" dt="2023-05-23T03:57:17.948" v="3207" actId="478"/>
          <ac:picMkLst>
            <pc:docMk/>
            <pc:sldMk cId="2645073043" sldId="315"/>
            <ac:picMk id="28" creationId="{EAB5BF53-DDD8-DA2C-A8C2-CC162359AF6C}"/>
          </ac:picMkLst>
        </pc:picChg>
        <pc:picChg chg="del">
          <ac:chgData name="손승재" userId="5e324ebc-f6a6-4e49-8d57-ae22841c7b20" providerId="ADAL" clId="{1C88E76D-DFDF-4FCD-B450-FCEAA6D3C613}" dt="2023-05-23T03:57:18.815" v="3209" actId="478"/>
          <ac:picMkLst>
            <pc:docMk/>
            <pc:sldMk cId="2645073043" sldId="315"/>
            <ac:picMk id="29" creationId="{5CC46199-27C1-28C6-8E61-24E31D6684F7}"/>
          </ac:picMkLst>
        </pc:picChg>
        <pc:picChg chg="add mod">
          <ac:chgData name="손승재" userId="5e324ebc-f6a6-4e49-8d57-ae22841c7b20" providerId="ADAL" clId="{1C88E76D-DFDF-4FCD-B450-FCEAA6D3C613}" dt="2023-05-23T04:08:22.813" v="3337" actId="1076"/>
          <ac:picMkLst>
            <pc:docMk/>
            <pc:sldMk cId="2645073043" sldId="315"/>
            <ac:picMk id="31" creationId="{CC85DCE8-D1F6-D0D5-EEAC-752FC6242CEA}"/>
          </ac:picMkLst>
        </pc:picChg>
        <pc:picChg chg="add mod">
          <ac:chgData name="손승재" userId="5e324ebc-f6a6-4e49-8d57-ae22841c7b20" providerId="ADAL" clId="{1C88E76D-DFDF-4FCD-B450-FCEAA6D3C613}" dt="2023-05-23T04:08:22.813" v="3337" actId="1076"/>
          <ac:picMkLst>
            <pc:docMk/>
            <pc:sldMk cId="2645073043" sldId="315"/>
            <ac:picMk id="33" creationId="{ABE629BE-67F4-16F0-9FE8-6390E8E1AAAE}"/>
          </ac:picMkLst>
        </pc:picChg>
        <pc:picChg chg="del">
          <ac:chgData name="손승재" userId="5e324ebc-f6a6-4e49-8d57-ae22841c7b20" providerId="ADAL" clId="{1C88E76D-DFDF-4FCD-B450-FCEAA6D3C613}" dt="2023-05-23T03:57:16.436" v="3204" actId="478"/>
          <ac:picMkLst>
            <pc:docMk/>
            <pc:sldMk cId="2645073043" sldId="315"/>
            <ac:picMk id="2049" creationId="{B06A5685-95FF-2EE2-39A8-2C5A3B62D4DF}"/>
          </ac:picMkLst>
        </pc:picChg>
        <pc:picChg chg="add mod">
          <ac:chgData name="손승재" userId="5e324ebc-f6a6-4e49-8d57-ae22841c7b20" providerId="ADAL" clId="{1C88E76D-DFDF-4FCD-B450-FCEAA6D3C613}" dt="2023-05-23T04:10:32.571" v="3340" actId="1076"/>
          <ac:picMkLst>
            <pc:docMk/>
            <pc:sldMk cId="2645073043" sldId="315"/>
            <ac:picMk id="2050" creationId="{D7DE1CDF-4EEE-AF0C-7279-F7E348A62AA9}"/>
          </ac:picMkLst>
        </pc:picChg>
        <pc:picChg chg="del">
          <ac:chgData name="손승재" userId="5e324ebc-f6a6-4e49-8d57-ae22841c7b20" providerId="ADAL" clId="{1C88E76D-DFDF-4FCD-B450-FCEAA6D3C613}" dt="2023-05-23T03:57:16.850" v="3205" actId="478"/>
          <ac:picMkLst>
            <pc:docMk/>
            <pc:sldMk cId="2645073043" sldId="315"/>
            <ac:picMk id="2051" creationId="{531F5EB2-012F-C915-B295-52CCFF3DBD8D}"/>
          </ac:picMkLst>
        </pc:picChg>
        <pc:cxnChg chg="add mod">
          <ac:chgData name="손승재" userId="5e324ebc-f6a6-4e49-8d57-ae22841c7b20" providerId="ADAL" clId="{1C88E76D-DFDF-4FCD-B450-FCEAA6D3C613}" dt="2023-05-23T04:08:22.813" v="3337" actId="1076"/>
          <ac:cxnSpMkLst>
            <pc:docMk/>
            <pc:sldMk cId="2645073043" sldId="315"/>
            <ac:cxnSpMk id="24" creationId="{CA9EEAEC-0116-83BD-63CC-C0FEE4F2FDA2}"/>
          </ac:cxnSpMkLst>
        </pc:cxnChg>
        <pc:cxnChg chg="add del mod">
          <ac:chgData name="손승재" userId="5e324ebc-f6a6-4e49-8d57-ae22841c7b20" providerId="ADAL" clId="{1C88E76D-DFDF-4FCD-B450-FCEAA6D3C613}" dt="2023-05-23T04:05:20.854" v="3280" actId="478"/>
          <ac:cxnSpMkLst>
            <pc:docMk/>
            <pc:sldMk cId="2645073043" sldId="315"/>
            <ac:cxnSpMk id="35" creationId="{6629E6B0-114F-8A45-3EFF-61A0EA99BA65}"/>
          </ac:cxnSpMkLst>
        </pc:cxnChg>
        <pc:cxnChg chg="add del mod">
          <ac:chgData name="손승재" userId="5e324ebc-f6a6-4e49-8d57-ae22841c7b20" providerId="ADAL" clId="{1C88E76D-DFDF-4FCD-B450-FCEAA6D3C613}" dt="2023-05-23T04:05:21.289" v="3281" actId="478"/>
          <ac:cxnSpMkLst>
            <pc:docMk/>
            <pc:sldMk cId="2645073043" sldId="315"/>
            <ac:cxnSpMk id="36" creationId="{EB0F51F8-9F97-F6C5-5794-D76EEE97D3F5}"/>
          </ac:cxnSpMkLst>
        </pc:cxnChg>
        <pc:cxnChg chg="add del mod">
          <ac:chgData name="손승재" userId="5e324ebc-f6a6-4e49-8d57-ae22841c7b20" providerId="ADAL" clId="{1C88E76D-DFDF-4FCD-B450-FCEAA6D3C613}" dt="2023-05-23T04:05:19.831" v="3278" actId="478"/>
          <ac:cxnSpMkLst>
            <pc:docMk/>
            <pc:sldMk cId="2645073043" sldId="315"/>
            <ac:cxnSpMk id="39" creationId="{73BC1068-2307-0C45-74EE-11E10B33DF56}"/>
          </ac:cxnSpMkLst>
        </pc:cxnChg>
        <pc:cxnChg chg="add del mod">
          <ac:chgData name="손승재" userId="5e324ebc-f6a6-4e49-8d57-ae22841c7b20" providerId="ADAL" clId="{1C88E76D-DFDF-4FCD-B450-FCEAA6D3C613}" dt="2023-05-23T04:05:20.320" v="3279" actId="478"/>
          <ac:cxnSpMkLst>
            <pc:docMk/>
            <pc:sldMk cId="2645073043" sldId="315"/>
            <ac:cxnSpMk id="42" creationId="{BC565EAD-2D66-2E6A-5566-25ED27FF0250}"/>
          </ac:cxnSpMkLst>
        </pc:cxnChg>
        <pc:cxnChg chg="add mod">
          <ac:chgData name="손승재" userId="5e324ebc-f6a6-4e49-8d57-ae22841c7b20" providerId="ADAL" clId="{1C88E76D-DFDF-4FCD-B450-FCEAA6D3C613}" dt="2023-05-23T04:08:22.813" v="3337" actId="1076"/>
          <ac:cxnSpMkLst>
            <pc:docMk/>
            <pc:sldMk cId="2645073043" sldId="315"/>
            <ac:cxnSpMk id="49" creationId="{0D6D1CA3-FE69-2512-F8E3-DF07452AC704}"/>
          </ac:cxnSpMkLst>
        </pc:cxnChg>
        <pc:cxnChg chg="add mod">
          <ac:chgData name="손승재" userId="5e324ebc-f6a6-4e49-8d57-ae22841c7b20" providerId="ADAL" clId="{1C88E76D-DFDF-4FCD-B450-FCEAA6D3C613}" dt="2023-05-23T04:08:22.813" v="3337" actId="1076"/>
          <ac:cxnSpMkLst>
            <pc:docMk/>
            <pc:sldMk cId="2645073043" sldId="315"/>
            <ac:cxnSpMk id="53" creationId="{A49180BC-BC83-AC11-F787-EE92C4CB07C2}"/>
          </ac:cxnSpMkLst>
        </pc:cxnChg>
        <pc:cxnChg chg="add mod">
          <ac:chgData name="손승재" userId="5e324ebc-f6a6-4e49-8d57-ae22841c7b20" providerId="ADAL" clId="{1C88E76D-DFDF-4FCD-B450-FCEAA6D3C613}" dt="2023-05-23T04:08:22.813" v="3337" actId="1076"/>
          <ac:cxnSpMkLst>
            <pc:docMk/>
            <pc:sldMk cId="2645073043" sldId="315"/>
            <ac:cxnSpMk id="57" creationId="{93918FA7-451F-782B-502C-94A8EDB552C0}"/>
          </ac:cxnSpMkLst>
        </pc:cxnChg>
      </pc:sldChg>
    </pc:docChg>
  </pc:docChgLst>
  <pc:docChgLst>
    <pc:chgData name="손승재" userId="5e324ebc-f6a6-4e49-8d57-ae22841c7b20" providerId="ADAL" clId="{C3DCCB22-DC59-4DC2-9324-CEB4A76406F4}"/>
    <pc:docChg chg="custSel modSld">
      <pc:chgData name="손승재" userId="5e324ebc-f6a6-4e49-8d57-ae22841c7b20" providerId="ADAL" clId="{C3DCCB22-DC59-4DC2-9324-CEB4A76406F4}" dt="2023-05-18T07:05:05.721" v="1" actId="478"/>
      <pc:docMkLst>
        <pc:docMk/>
      </pc:docMkLst>
      <pc:sldChg chg="addSp delSp modSp mod">
        <pc:chgData name="손승재" userId="5e324ebc-f6a6-4e49-8d57-ae22841c7b20" providerId="ADAL" clId="{C3DCCB22-DC59-4DC2-9324-CEB4A76406F4}" dt="2023-05-18T07:05:05.721" v="1" actId="478"/>
        <pc:sldMkLst>
          <pc:docMk/>
          <pc:sldMk cId="61455909" sldId="262"/>
        </pc:sldMkLst>
        <pc:spChg chg="del">
          <ac:chgData name="손승재" userId="5e324ebc-f6a6-4e49-8d57-ae22841c7b20" providerId="ADAL" clId="{C3DCCB22-DC59-4DC2-9324-CEB4A76406F4}" dt="2023-05-18T07:05:00.403" v="0" actId="478"/>
          <ac:spMkLst>
            <pc:docMk/>
            <pc:sldMk cId="61455909" sldId="262"/>
            <ac:spMk id="3" creationId="{00000000-0000-0000-0000-000000000000}"/>
          </ac:spMkLst>
        </pc:spChg>
        <pc:spChg chg="add del mod">
          <ac:chgData name="손승재" userId="5e324ebc-f6a6-4e49-8d57-ae22841c7b20" providerId="ADAL" clId="{C3DCCB22-DC59-4DC2-9324-CEB4A76406F4}" dt="2023-05-18T07:05:05.721" v="1" actId="478"/>
          <ac:spMkLst>
            <pc:docMk/>
            <pc:sldMk cId="61455909" sldId="262"/>
            <ac:spMk id="5" creationId="{38CA002D-CC73-ACE5-E811-A468DF476A73}"/>
          </ac:spMkLst>
        </pc:spChg>
      </pc:sldChg>
    </pc:docChg>
  </pc:docChgLst>
  <pc:docChgLst>
    <pc:chgData name="손승재" userId="5e324ebc-f6a6-4e49-8d57-ae22841c7b20" providerId="ADAL" clId="{1DF369E9-0C00-495D-BF2E-31ACCCF50C9A}"/>
    <pc:docChg chg="undo redo custSel delSld modSld">
      <pc:chgData name="손승재" userId="5e324ebc-f6a6-4e49-8d57-ae22841c7b20" providerId="ADAL" clId="{1DF369E9-0C00-495D-BF2E-31ACCCF50C9A}" dt="2023-05-23T05:46:32.910" v="666" actId="1076"/>
      <pc:docMkLst>
        <pc:docMk/>
      </pc:docMkLst>
      <pc:sldChg chg="modSp mod">
        <pc:chgData name="손승재" userId="5e324ebc-f6a6-4e49-8d57-ae22841c7b20" providerId="ADAL" clId="{1DF369E9-0C00-495D-BF2E-31ACCCF50C9A}" dt="2023-05-23T05:40:05.582" v="647" actId="20577"/>
        <pc:sldMkLst>
          <pc:docMk/>
          <pc:sldMk cId="2971841378" sldId="256"/>
        </pc:sldMkLst>
        <pc:spChg chg="mod">
          <ac:chgData name="손승재" userId="5e324ebc-f6a6-4e49-8d57-ae22841c7b20" providerId="ADAL" clId="{1DF369E9-0C00-495D-BF2E-31ACCCF50C9A}" dt="2023-05-23T05:40:05.582" v="647" actId="20577"/>
          <ac:spMkLst>
            <pc:docMk/>
            <pc:sldMk cId="2971841378" sldId="256"/>
            <ac:spMk id="4" creationId="{00000000-0000-0000-0000-000000000000}"/>
          </ac:spMkLst>
        </pc:spChg>
      </pc:sldChg>
      <pc:sldChg chg="modSp mod">
        <pc:chgData name="손승재" userId="5e324ebc-f6a6-4e49-8d57-ae22841c7b20" providerId="ADAL" clId="{1DF369E9-0C00-495D-BF2E-31ACCCF50C9A}" dt="2023-05-23T05:31:41.828" v="633" actId="20577"/>
        <pc:sldMkLst>
          <pc:docMk/>
          <pc:sldMk cId="3437013412" sldId="302"/>
        </pc:sldMkLst>
        <pc:spChg chg="mod">
          <ac:chgData name="손승재" userId="5e324ebc-f6a6-4e49-8d57-ae22841c7b20" providerId="ADAL" clId="{1DF369E9-0C00-495D-BF2E-31ACCCF50C9A}" dt="2023-05-23T05:31:41.828" v="633" actId="20577"/>
          <ac:spMkLst>
            <pc:docMk/>
            <pc:sldMk cId="3437013412" sldId="302"/>
            <ac:spMk id="7" creationId="{A98961B3-E1C8-1E1E-F3EE-197C51C83C95}"/>
          </ac:spMkLst>
        </pc:spChg>
      </pc:sldChg>
      <pc:sldChg chg="addSp delSp modSp mod">
        <pc:chgData name="손승재" userId="5e324ebc-f6a6-4e49-8d57-ae22841c7b20" providerId="ADAL" clId="{1DF369E9-0C00-495D-BF2E-31ACCCF50C9A}" dt="2023-05-23T05:44:26.431" v="652"/>
        <pc:sldMkLst>
          <pc:docMk/>
          <pc:sldMk cId="3851371208" sldId="310"/>
        </pc:sldMkLst>
        <pc:spChg chg="mod">
          <ac:chgData name="손승재" userId="5e324ebc-f6a6-4e49-8d57-ae22841c7b20" providerId="ADAL" clId="{1DF369E9-0C00-495D-BF2E-31ACCCF50C9A}" dt="2023-05-23T05:44:26.431" v="652"/>
          <ac:spMkLst>
            <pc:docMk/>
            <pc:sldMk cId="3851371208" sldId="310"/>
            <ac:spMk id="11" creationId="{032AC385-EC5C-6C2B-DC8E-58C10260FBE1}"/>
          </ac:spMkLst>
        </pc:spChg>
        <pc:spChg chg="add del mod">
          <ac:chgData name="손승재" userId="5e324ebc-f6a6-4e49-8d57-ae22841c7b20" providerId="ADAL" clId="{1DF369E9-0C00-495D-BF2E-31ACCCF50C9A}" dt="2023-05-23T05:30:27.385" v="571" actId="478"/>
          <ac:spMkLst>
            <pc:docMk/>
            <pc:sldMk cId="3851371208" sldId="310"/>
            <ac:spMk id="12" creationId="{75593FA1-F416-F1A5-8557-DC62BA76B909}"/>
          </ac:spMkLst>
        </pc:spChg>
        <pc:picChg chg="add del mod">
          <ac:chgData name="손승재" userId="5e324ebc-f6a6-4e49-8d57-ae22841c7b20" providerId="ADAL" clId="{1DF369E9-0C00-495D-BF2E-31ACCCF50C9A}" dt="2023-05-23T05:15:27.524" v="5" actId="478"/>
          <ac:picMkLst>
            <pc:docMk/>
            <pc:sldMk cId="3851371208" sldId="310"/>
            <ac:picMk id="7" creationId="{B2795A6C-1801-98CC-0264-12F478860F0E}"/>
          </ac:picMkLst>
        </pc:picChg>
        <pc:picChg chg="add del mod">
          <ac:chgData name="손승재" userId="5e324ebc-f6a6-4e49-8d57-ae22841c7b20" providerId="ADAL" clId="{1DF369E9-0C00-495D-BF2E-31ACCCF50C9A}" dt="2023-05-23T05:30:18.082" v="567" actId="478"/>
          <ac:picMkLst>
            <pc:docMk/>
            <pc:sldMk cId="3851371208" sldId="310"/>
            <ac:picMk id="9" creationId="{86F705B0-666C-8F0C-CDE6-BCE5ED2D8AF9}"/>
          </ac:picMkLst>
        </pc:picChg>
        <pc:picChg chg="add mod">
          <ac:chgData name="손승재" userId="5e324ebc-f6a6-4e49-8d57-ae22841c7b20" providerId="ADAL" clId="{1DF369E9-0C00-495D-BF2E-31ACCCF50C9A}" dt="2023-05-23T05:30:22.830" v="570" actId="14100"/>
          <ac:picMkLst>
            <pc:docMk/>
            <pc:sldMk cId="3851371208" sldId="310"/>
            <ac:picMk id="3073" creationId="{A4B2E611-66D9-411A-E286-749E6DB0B041}"/>
          </ac:picMkLst>
        </pc:picChg>
      </pc:sldChg>
      <pc:sldChg chg="addSp delSp modSp mod">
        <pc:chgData name="손승재" userId="5e324ebc-f6a6-4e49-8d57-ae22841c7b20" providerId="ADAL" clId="{1DF369E9-0C00-495D-BF2E-31ACCCF50C9A}" dt="2023-05-23T05:44:53.598" v="661"/>
        <pc:sldMkLst>
          <pc:docMk/>
          <pc:sldMk cId="3737642045" sldId="311"/>
        </pc:sldMkLst>
        <pc:spChg chg="add del">
          <ac:chgData name="손승재" userId="5e324ebc-f6a6-4e49-8d57-ae22841c7b20" providerId="ADAL" clId="{1DF369E9-0C00-495D-BF2E-31ACCCF50C9A}" dt="2023-05-23T05:44:46.170" v="655" actId="22"/>
          <ac:spMkLst>
            <pc:docMk/>
            <pc:sldMk cId="3737642045" sldId="311"/>
            <ac:spMk id="8" creationId="{729B3BA9-A99E-BDF0-3DA9-ECF8072C0C57}"/>
          </ac:spMkLst>
        </pc:spChg>
        <pc:spChg chg="mod">
          <ac:chgData name="손승재" userId="5e324ebc-f6a6-4e49-8d57-ae22841c7b20" providerId="ADAL" clId="{1DF369E9-0C00-495D-BF2E-31ACCCF50C9A}" dt="2023-05-23T05:44:53.598" v="661"/>
          <ac:spMkLst>
            <pc:docMk/>
            <pc:sldMk cId="3737642045" sldId="311"/>
            <ac:spMk id="11" creationId="{032AC385-EC5C-6C2B-DC8E-58C10260FBE1}"/>
          </ac:spMkLst>
        </pc:spChg>
        <pc:picChg chg="add del mod">
          <ac:chgData name="손승재" userId="5e324ebc-f6a6-4e49-8d57-ae22841c7b20" providerId="ADAL" clId="{1DF369E9-0C00-495D-BF2E-31ACCCF50C9A}" dt="2023-05-23T05:44:46.450" v="656" actId="478"/>
          <ac:picMkLst>
            <pc:docMk/>
            <pc:sldMk cId="3737642045" sldId="311"/>
            <ac:picMk id="6" creationId="{3C88DBD4-FD24-4FF2-BA93-8941CE228FC9}"/>
          </ac:picMkLst>
        </pc:picChg>
      </pc:sldChg>
      <pc:sldChg chg="addSp delSp modSp del mod">
        <pc:chgData name="손승재" userId="5e324ebc-f6a6-4e49-8d57-ae22841c7b20" providerId="ADAL" clId="{1DF369E9-0C00-495D-BF2E-31ACCCF50C9A}" dt="2023-05-23T05:45:13.990" v="662" actId="47"/>
        <pc:sldMkLst>
          <pc:docMk/>
          <pc:sldMk cId="2170807590" sldId="312"/>
        </pc:sldMkLst>
        <pc:spChg chg="add mod">
          <ac:chgData name="손승재" userId="5e324ebc-f6a6-4e49-8d57-ae22841c7b20" providerId="ADAL" clId="{1DF369E9-0C00-495D-BF2E-31ACCCF50C9A}" dt="2023-05-23T05:30:04.575" v="566" actId="1076"/>
          <ac:spMkLst>
            <pc:docMk/>
            <pc:sldMk cId="2170807590" sldId="312"/>
            <ac:spMk id="6" creationId="{E8110A24-5582-D271-93A7-001360D37EA4}"/>
          </ac:spMkLst>
        </pc:spChg>
        <pc:spChg chg="mod">
          <ac:chgData name="손승재" userId="5e324ebc-f6a6-4e49-8d57-ae22841c7b20" providerId="ADAL" clId="{1DF369E9-0C00-495D-BF2E-31ACCCF50C9A}" dt="2023-05-23T05:39:18.450" v="641" actId="1076"/>
          <ac:spMkLst>
            <pc:docMk/>
            <pc:sldMk cId="2170807590" sldId="312"/>
            <ac:spMk id="11" creationId="{032AC385-EC5C-6C2B-DC8E-58C10260FBE1}"/>
          </ac:spMkLst>
        </pc:spChg>
        <pc:picChg chg="add mod">
          <ac:chgData name="손승재" userId="5e324ebc-f6a6-4e49-8d57-ae22841c7b20" providerId="ADAL" clId="{1DF369E9-0C00-495D-BF2E-31ACCCF50C9A}" dt="2023-05-23T05:39:12.680" v="640" actId="1076"/>
          <ac:picMkLst>
            <pc:docMk/>
            <pc:sldMk cId="2170807590" sldId="312"/>
            <ac:picMk id="7" creationId="{5A71AD71-F405-71D8-508E-7677D4092AFA}"/>
          </ac:picMkLst>
        </pc:picChg>
        <pc:picChg chg="add del mod">
          <ac:chgData name="손승재" userId="5e324ebc-f6a6-4e49-8d57-ae22841c7b20" providerId="ADAL" clId="{1DF369E9-0C00-495D-BF2E-31ACCCF50C9A}" dt="2023-05-23T05:30:58.637" v="572" actId="478"/>
          <ac:picMkLst>
            <pc:docMk/>
            <pc:sldMk cId="2170807590" sldId="312"/>
            <ac:picMk id="2049" creationId="{5464AE3D-FAF2-C397-D492-B87DA5C4A680}"/>
          </ac:picMkLst>
        </pc:picChg>
      </pc:sldChg>
      <pc:sldChg chg="addSp delSp modSp mod">
        <pc:chgData name="손승재" userId="5e324ebc-f6a6-4e49-8d57-ae22841c7b20" providerId="ADAL" clId="{1DF369E9-0C00-495D-BF2E-31ACCCF50C9A}" dt="2023-05-23T05:46:32.910" v="666" actId="1076"/>
        <pc:sldMkLst>
          <pc:docMk/>
          <pc:sldMk cId="781625040" sldId="313"/>
        </pc:sldMkLst>
        <pc:spChg chg="add del mod">
          <ac:chgData name="손승재" userId="5e324ebc-f6a6-4e49-8d57-ae22841c7b20" providerId="ADAL" clId="{1DF369E9-0C00-495D-BF2E-31ACCCF50C9A}" dt="2023-05-23T05:24:17.944" v="161" actId="478"/>
          <ac:spMkLst>
            <pc:docMk/>
            <pc:sldMk cId="781625040" sldId="313"/>
            <ac:spMk id="3" creationId="{937D1423-14C4-E01D-1DEE-761E51B35AF4}"/>
          </ac:spMkLst>
        </pc:spChg>
        <pc:spChg chg="add del mod">
          <ac:chgData name="손승재" userId="5e324ebc-f6a6-4e49-8d57-ae22841c7b20" providerId="ADAL" clId="{1DF369E9-0C00-495D-BF2E-31ACCCF50C9A}" dt="2023-05-23T05:24:17.944" v="161" actId="478"/>
          <ac:spMkLst>
            <pc:docMk/>
            <pc:sldMk cId="781625040" sldId="313"/>
            <ac:spMk id="4" creationId="{881B0BBC-E6A8-4169-FEF2-6F1F5F96DDE9}"/>
          </ac:spMkLst>
        </pc:spChg>
        <pc:spChg chg="add del mod">
          <ac:chgData name="손승재" userId="5e324ebc-f6a6-4e49-8d57-ae22841c7b20" providerId="ADAL" clId="{1DF369E9-0C00-495D-BF2E-31ACCCF50C9A}" dt="2023-05-23T05:24:17.944" v="161" actId="478"/>
          <ac:spMkLst>
            <pc:docMk/>
            <pc:sldMk cId="781625040" sldId="313"/>
            <ac:spMk id="5" creationId="{7467D0E8-9ECD-6D53-443F-2A9430371CFB}"/>
          </ac:spMkLst>
        </pc:spChg>
        <pc:spChg chg="mod">
          <ac:chgData name="손승재" userId="5e324ebc-f6a6-4e49-8d57-ae22841c7b20" providerId="ADAL" clId="{1DF369E9-0C00-495D-BF2E-31ACCCF50C9A}" dt="2023-05-23T05:25:20.218" v="324" actId="1076"/>
          <ac:spMkLst>
            <pc:docMk/>
            <pc:sldMk cId="781625040" sldId="313"/>
            <ac:spMk id="11" creationId="{032AC385-EC5C-6C2B-DC8E-58C10260FBE1}"/>
          </ac:spMkLst>
        </pc:spChg>
        <pc:spChg chg="add del mod">
          <ac:chgData name="손승재" userId="5e324ebc-f6a6-4e49-8d57-ae22841c7b20" providerId="ADAL" clId="{1DF369E9-0C00-495D-BF2E-31ACCCF50C9A}" dt="2023-05-23T05:24:13.226" v="159"/>
          <ac:spMkLst>
            <pc:docMk/>
            <pc:sldMk cId="781625040" sldId="313"/>
            <ac:spMk id="26" creationId="{4AD0090A-DDAC-1660-4271-E3E2D70A4240}"/>
          </ac:spMkLst>
        </pc:spChg>
        <pc:spChg chg="add del mod">
          <ac:chgData name="손승재" userId="5e324ebc-f6a6-4e49-8d57-ae22841c7b20" providerId="ADAL" clId="{1DF369E9-0C00-495D-BF2E-31ACCCF50C9A}" dt="2023-05-23T05:24:13.226" v="159"/>
          <ac:spMkLst>
            <pc:docMk/>
            <pc:sldMk cId="781625040" sldId="313"/>
            <ac:spMk id="27" creationId="{942411C1-B258-A3FB-5A75-1C71AE047EAC}"/>
          </ac:spMkLst>
        </pc:spChg>
        <pc:spChg chg="add del mod">
          <ac:chgData name="손승재" userId="5e324ebc-f6a6-4e49-8d57-ae22841c7b20" providerId="ADAL" clId="{1DF369E9-0C00-495D-BF2E-31ACCCF50C9A}" dt="2023-05-23T05:24:13.226" v="159"/>
          <ac:spMkLst>
            <pc:docMk/>
            <pc:sldMk cId="781625040" sldId="313"/>
            <ac:spMk id="28" creationId="{175F6B93-6A6C-6D07-9988-4B89D8585146}"/>
          </ac:spMkLst>
        </pc:spChg>
        <pc:spChg chg="add mod">
          <ac:chgData name="손승재" userId="5e324ebc-f6a6-4e49-8d57-ae22841c7b20" providerId="ADAL" clId="{1DF369E9-0C00-495D-BF2E-31ACCCF50C9A}" dt="2023-05-23T05:24:18.363" v="162"/>
          <ac:spMkLst>
            <pc:docMk/>
            <pc:sldMk cId="781625040" sldId="313"/>
            <ac:spMk id="43" creationId="{0CCA3B0C-533B-FEAF-A353-699030665FAD}"/>
          </ac:spMkLst>
        </pc:spChg>
        <pc:spChg chg="add mod">
          <ac:chgData name="손승재" userId="5e324ebc-f6a6-4e49-8d57-ae22841c7b20" providerId="ADAL" clId="{1DF369E9-0C00-495D-BF2E-31ACCCF50C9A}" dt="2023-05-23T05:24:18.363" v="162"/>
          <ac:spMkLst>
            <pc:docMk/>
            <pc:sldMk cId="781625040" sldId="313"/>
            <ac:spMk id="44" creationId="{E135A122-143A-AA8E-7C96-09C61AA5E333}"/>
          </ac:spMkLst>
        </pc:spChg>
        <pc:spChg chg="add mod">
          <ac:chgData name="손승재" userId="5e324ebc-f6a6-4e49-8d57-ae22841c7b20" providerId="ADAL" clId="{1DF369E9-0C00-495D-BF2E-31ACCCF50C9A}" dt="2023-05-23T05:24:18.363" v="162"/>
          <ac:spMkLst>
            <pc:docMk/>
            <pc:sldMk cId="781625040" sldId="313"/>
            <ac:spMk id="45" creationId="{6880F6D7-0D04-2290-32AF-138B3A47B385}"/>
          </ac:spMkLst>
        </pc:spChg>
        <pc:picChg chg="add del mod">
          <ac:chgData name="손승재" userId="5e324ebc-f6a6-4e49-8d57-ae22841c7b20" providerId="ADAL" clId="{1DF369E9-0C00-495D-BF2E-31ACCCF50C9A}" dt="2023-05-23T05:24:17.944" v="161" actId="478"/>
          <ac:picMkLst>
            <pc:docMk/>
            <pc:sldMk cId="781625040" sldId="313"/>
            <ac:picMk id="10" creationId="{0DD7603D-0B43-0B5F-31C9-F6FD2D02CAF3}"/>
          </ac:picMkLst>
        </pc:picChg>
        <pc:picChg chg="add del mod">
          <ac:chgData name="손승재" userId="5e324ebc-f6a6-4e49-8d57-ae22841c7b20" providerId="ADAL" clId="{1DF369E9-0C00-495D-BF2E-31ACCCF50C9A}" dt="2023-05-23T05:24:17.944" v="161" actId="478"/>
          <ac:picMkLst>
            <pc:docMk/>
            <pc:sldMk cId="781625040" sldId="313"/>
            <ac:picMk id="12" creationId="{7C59A473-EBAB-59F5-0AE8-13E4BDDA0021}"/>
          </ac:picMkLst>
        </pc:picChg>
        <pc:picChg chg="add del mod">
          <ac:chgData name="손승재" userId="5e324ebc-f6a6-4e49-8d57-ae22841c7b20" providerId="ADAL" clId="{1DF369E9-0C00-495D-BF2E-31ACCCF50C9A}" dt="2023-05-23T05:24:17.944" v="161" actId="478"/>
          <ac:picMkLst>
            <pc:docMk/>
            <pc:sldMk cId="781625040" sldId="313"/>
            <ac:picMk id="13" creationId="{E8BC41A6-B161-67B0-1B05-8F9E34012DAE}"/>
          </ac:picMkLst>
        </pc:picChg>
        <pc:picChg chg="add del mod">
          <ac:chgData name="손승재" userId="5e324ebc-f6a6-4e49-8d57-ae22841c7b20" providerId="ADAL" clId="{1DF369E9-0C00-495D-BF2E-31ACCCF50C9A}" dt="2023-05-23T05:24:17.944" v="161" actId="478"/>
          <ac:picMkLst>
            <pc:docMk/>
            <pc:sldMk cId="781625040" sldId="313"/>
            <ac:picMk id="14" creationId="{B8482B47-94A8-EB3A-7534-1337B1D26019}"/>
          </ac:picMkLst>
        </pc:picChg>
        <pc:picChg chg="add del mod">
          <ac:chgData name="손승재" userId="5e324ebc-f6a6-4e49-8d57-ae22841c7b20" providerId="ADAL" clId="{1DF369E9-0C00-495D-BF2E-31ACCCF50C9A}" dt="2023-05-23T05:24:17.944" v="161" actId="478"/>
          <ac:picMkLst>
            <pc:docMk/>
            <pc:sldMk cId="781625040" sldId="313"/>
            <ac:picMk id="15" creationId="{C45E29C0-6570-7761-AFE9-E08FF2D9DC6B}"/>
          </ac:picMkLst>
        </pc:picChg>
        <pc:picChg chg="add del mod">
          <ac:chgData name="손승재" userId="5e324ebc-f6a6-4e49-8d57-ae22841c7b20" providerId="ADAL" clId="{1DF369E9-0C00-495D-BF2E-31ACCCF50C9A}" dt="2023-05-23T05:24:17.944" v="161" actId="478"/>
          <ac:picMkLst>
            <pc:docMk/>
            <pc:sldMk cId="781625040" sldId="313"/>
            <ac:picMk id="18" creationId="{09E87EE9-E910-69B1-459E-0E7923EAD79C}"/>
          </ac:picMkLst>
        </pc:picChg>
        <pc:picChg chg="add del mod">
          <ac:chgData name="손승재" userId="5e324ebc-f6a6-4e49-8d57-ae22841c7b20" providerId="ADAL" clId="{1DF369E9-0C00-495D-BF2E-31ACCCF50C9A}" dt="2023-05-23T05:24:17.944" v="161" actId="478"/>
          <ac:picMkLst>
            <pc:docMk/>
            <pc:sldMk cId="781625040" sldId="313"/>
            <ac:picMk id="19" creationId="{F61EB141-4451-1C22-2E57-9FBAB71FD04F}"/>
          </ac:picMkLst>
        </pc:picChg>
        <pc:picChg chg="add del mod">
          <ac:chgData name="손승재" userId="5e324ebc-f6a6-4e49-8d57-ae22841c7b20" providerId="ADAL" clId="{1DF369E9-0C00-495D-BF2E-31ACCCF50C9A}" dt="2023-05-23T05:24:17.944" v="161" actId="478"/>
          <ac:picMkLst>
            <pc:docMk/>
            <pc:sldMk cId="781625040" sldId="313"/>
            <ac:picMk id="23" creationId="{7F64C3BF-6FBE-1BA1-446F-173514916A41}"/>
          </ac:picMkLst>
        </pc:picChg>
        <pc:picChg chg="add del mod">
          <ac:chgData name="손승재" userId="5e324ebc-f6a6-4e49-8d57-ae22841c7b20" providerId="ADAL" clId="{1DF369E9-0C00-495D-BF2E-31ACCCF50C9A}" dt="2023-05-23T05:46:22.535" v="663" actId="478"/>
          <ac:picMkLst>
            <pc:docMk/>
            <pc:sldMk cId="781625040" sldId="313"/>
            <ac:picMk id="25" creationId="{7C6E041D-42E1-6D95-B2E1-58FD5D04331E}"/>
          </ac:picMkLst>
        </pc:picChg>
        <pc:picChg chg="add del mod">
          <ac:chgData name="손승재" userId="5e324ebc-f6a6-4e49-8d57-ae22841c7b20" providerId="ADAL" clId="{1DF369E9-0C00-495D-BF2E-31ACCCF50C9A}" dt="2023-05-23T05:24:13.226" v="159"/>
          <ac:picMkLst>
            <pc:docMk/>
            <pc:sldMk cId="781625040" sldId="313"/>
            <ac:picMk id="29" creationId="{7059E15B-4FF8-AC75-A0B7-4334716B43B4}"/>
          </ac:picMkLst>
        </pc:picChg>
        <pc:picChg chg="add del mod">
          <ac:chgData name="손승재" userId="5e324ebc-f6a6-4e49-8d57-ae22841c7b20" providerId="ADAL" clId="{1DF369E9-0C00-495D-BF2E-31ACCCF50C9A}" dt="2023-05-23T05:24:13.226" v="159"/>
          <ac:picMkLst>
            <pc:docMk/>
            <pc:sldMk cId="781625040" sldId="313"/>
            <ac:picMk id="30" creationId="{7CAC63DA-4AE9-CFC7-BEB8-07E62C473369}"/>
          </ac:picMkLst>
        </pc:picChg>
        <pc:picChg chg="add del mod">
          <ac:chgData name="손승재" userId="5e324ebc-f6a6-4e49-8d57-ae22841c7b20" providerId="ADAL" clId="{1DF369E9-0C00-495D-BF2E-31ACCCF50C9A}" dt="2023-05-23T05:24:13.226" v="159"/>
          <ac:picMkLst>
            <pc:docMk/>
            <pc:sldMk cId="781625040" sldId="313"/>
            <ac:picMk id="31" creationId="{76572DC9-C338-B66B-8011-990A8DF14B38}"/>
          </ac:picMkLst>
        </pc:picChg>
        <pc:picChg chg="add del mod">
          <ac:chgData name="손승재" userId="5e324ebc-f6a6-4e49-8d57-ae22841c7b20" providerId="ADAL" clId="{1DF369E9-0C00-495D-BF2E-31ACCCF50C9A}" dt="2023-05-23T05:24:13.226" v="159"/>
          <ac:picMkLst>
            <pc:docMk/>
            <pc:sldMk cId="781625040" sldId="313"/>
            <ac:picMk id="32" creationId="{D083A9D9-6303-DC30-F4FF-A5A1DB863AEC}"/>
          </ac:picMkLst>
        </pc:picChg>
        <pc:picChg chg="add del mod">
          <ac:chgData name="손승재" userId="5e324ebc-f6a6-4e49-8d57-ae22841c7b20" providerId="ADAL" clId="{1DF369E9-0C00-495D-BF2E-31ACCCF50C9A}" dt="2023-05-23T05:24:13.226" v="159"/>
          <ac:picMkLst>
            <pc:docMk/>
            <pc:sldMk cId="781625040" sldId="313"/>
            <ac:picMk id="33" creationId="{CA92A8E1-0D61-BF37-ED99-3B677692261B}"/>
          </ac:picMkLst>
        </pc:picChg>
        <pc:picChg chg="add del mod">
          <ac:chgData name="손승재" userId="5e324ebc-f6a6-4e49-8d57-ae22841c7b20" providerId="ADAL" clId="{1DF369E9-0C00-495D-BF2E-31ACCCF50C9A}" dt="2023-05-23T05:24:13.226" v="159"/>
          <ac:picMkLst>
            <pc:docMk/>
            <pc:sldMk cId="781625040" sldId="313"/>
            <ac:picMk id="35" creationId="{6F167D76-19D6-A7F3-D2E1-F088EC03DDED}"/>
          </ac:picMkLst>
        </pc:picChg>
        <pc:picChg chg="add del mod">
          <ac:chgData name="손승재" userId="5e324ebc-f6a6-4e49-8d57-ae22841c7b20" providerId="ADAL" clId="{1DF369E9-0C00-495D-BF2E-31ACCCF50C9A}" dt="2023-05-23T05:24:13.226" v="159"/>
          <ac:picMkLst>
            <pc:docMk/>
            <pc:sldMk cId="781625040" sldId="313"/>
            <ac:picMk id="36" creationId="{11AE6191-BB64-C402-EB1F-96ADC1A7D73D}"/>
          </ac:picMkLst>
        </pc:picChg>
        <pc:picChg chg="add del mod">
          <ac:chgData name="손승재" userId="5e324ebc-f6a6-4e49-8d57-ae22841c7b20" providerId="ADAL" clId="{1DF369E9-0C00-495D-BF2E-31ACCCF50C9A}" dt="2023-05-23T05:24:13.226" v="159"/>
          <ac:picMkLst>
            <pc:docMk/>
            <pc:sldMk cId="781625040" sldId="313"/>
            <ac:picMk id="40" creationId="{C16D1605-6E2C-96F9-FA01-C5FE70D68560}"/>
          </ac:picMkLst>
        </pc:picChg>
        <pc:picChg chg="add del mod">
          <ac:chgData name="손승재" userId="5e324ebc-f6a6-4e49-8d57-ae22841c7b20" providerId="ADAL" clId="{1DF369E9-0C00-495D-BF2E-31ACCCF50C9A}" dt="2023-05-23T05:24:13.226" v="159"/>
          <ac:picMkLst>
            <pc:docMk/>
            <pc:sldMk cId="781625040" sldId="313"/>
            <ac:picMk id="41" creationId="{C07F0750-36B3-4B13-AF08-4935B7A1924C}"/>
          </ac:picMkLst>
        </pc:picChg>
        <pc:picChg chg="add mod">
          <ac:chgData name="손승재" userId="5e324ebc-f6a6-4e49-8d57-ae22841c7b20" providerId="ADAL" clId="{1DF369E9-0C00-495D-BF2E-31ACCCF50C9A}" dt="2023-05-23T05:24:18.363" v="162"/>
          <ac:picMkLst>
            <pc:docMk/>
            <pc:sldMk cId="781625040" sldId="313"/>
            <ac:picMk id="46" creationId="{C8DEEB35-4245-4F74-20BB-66F8879E3AC3}"/>
          </ac:picMkLst>
        </pc:picChg>
        <pc:picChg chg="add mod">
          <ac:chgData name="손승재" userId="5e324ebc-f6a6-4e49-8d57-ae22841c7b20" providerId="ADAL" clId="{1DF369E9-0C00-495D-BF2E-31ACCCF50C9A}" dt="2023-05-23T05:24:18.363" v="162"/>
          <ac:picMkLst>
            <pc:docMk/>
            <pc:sldMk cId="781625040" sldId="313"/>
            <ac:picMk id="47" creationId="{0A24E646-FDEC-00DA-AEAB-5864D7B791D9}"/>
          </ac:picMkLst>
        </pc:picChg>
        <pc:picChg chg="add mod">
          <ac:chgData name="손승재" userId="5e324ebc-f6a6-4e49-8d57-ae22841c7b20" providerId="ADAL" clId="{1DF369E9-0C00-495D-BF2E-31ACCCF50C9A}" dt="2023-05-23T05:24:18.363" v="162"/>
          <ac:picMkLst>
            <pc:docMk/>
            <pc:sldMk cId="781625040" sldId="313"/>
            <ac:picMk id="48" creationId="{D2A82A41-7EFB-C819-DCF8-6C208212B236}"/>
          </ac:picMkLst>
        </pc:picChg>
        <pc:picChg chg="add mod">
          <ac:chgData name="손승재" userId="5e324ebc-f6a6-4e49-8d57-ae22841c7b20" providerId="ADAL" clId="{1DF369E9-0C00-495D-BF2E-31ACCCF50C9A}" dt="2023-05-23T05:24:18.363" v="162"/>
          <ac:picMkLst>
            <pc:docMk/>
            <pc:sldMk cId="781625040" sldId="313"/>
            <ac:picMk id="49" creationId="{41690964-DF01-7393-5A36-74E8DE336B5E}"/>
          </ac:picMkLst>
        </pc:picChg>
        <pc:picChg chg="add mod">
          <ac:chgData name="손승재" userId="5e324ebc-f6a6-4e49-8d57-ae22841c7b20" providerId="ADAL" clId="{1DF369E9-0C00-495D-BF2E-31ACCCF50C9A}" dt="2023-05-23T05:24:18.363" v="162"/>
          <ac:picMkLst>
            <pc:docMk/>
            <pc:sldMk cId="781625040" sldId="313"/>
            <ac:picMk id="50" creationId="{C72ADB30-A6AD-DA6C-F6E5-A17D2F937CDA}"/>
          </ac:picMkLst>
        </pc:picChg>
        <pc:picChg chg="add mod">
          <ac:chgData name="손승재" userId="5e324ebc-f6a6-4e49-8d57-ae22841c7b20" providerId="ADAL" clId="{1DF369E9-0C00-495D-BF2E-31ACCCF50C9A}" dt="2023-05-23T05:24:18.363" v="162"/>
          <ac:picMkLst>
            <pc:docMk/>
            <pc:sldMk cId="781625040" sldId="313"/>
            <ac:picMk id="52" creationId="{FB32820F-56BF-E77A-E10F-6C5CE1B3E0F8}"/>
          </ac:picMkLst>
        </pc:picChg>
        <pc:picChg chg="add mod">
          <ac:chgData name="손승재" userId="5e324ebc-f6a6-4e49-8d57-ae22841c7b20" providerId="ADAL" clId="{1DF369E9-0C00-495D-BF2E-31ACCCF50C9A}" dt="2023-05-23T05:24:18.363" v="162"/>
          <ac:picMkLst>
            <pc:docMk/>
            <pc:sldMk cId="781625040" sldId="313"/>
            <ac:picMk id="53" creationId="{5C20A44C-A112-E8D1-02FB-79A10FA51190}"/>
          </ac:picMkLst>
        </pc:picChg>
        <pc:picChg chg="add mod">
          <ac:chgData name="손승재" userId="5e324ebc-f6a6-4e49-8d57-ae22841c7b20" providerId="ADAL" clId="{1DF369E9-0C00-495D-BF2E-31ACCCF50C9A}" dt="2023-05-23T05:24:18.363" v="162"/>
          <ac:picMkLst>
            <pc:docMk/>
            <pc:sldMk cId="781625040" sldId="313"/>
            <ac:picMk id="57" creationId="{5DCE9472-ADE9-3F6D-89F7-9BF0CDFF3356}"/>
          </ac:picMkLst>
        </pc:picChg>
        <pc:picChg chg="add mod">
          <ac:chgData name="손승재" userId="5e324ebc-f6a6-4e49-8d57-ae22841c7b20" providerId="ADAL" clId="{1DF369E9-0C00-495D-BF2E-31ACCCF50C9A}" dt="2023-05-23T05:24:18.363" v="162"/>
          <ac:picMkLst>
            <pc:docMk/>
            <pc:sldMk cId="781625040" sldId="313"/>
            <ac:picMk id="58" creationId="{F04AB097-0549-C09F-BF46-3876991FDB4E}"/>
          </ac:picMkLst>
        </pc:picChg>
        <pc:picChg chg="add mod">
          <ac:chgData name="손승재" userId="5e324ebc-f6a6-4e49-8d57-ae22841c7b20" providerId="ADAL" clId="{1DF369E9-0C00-495D-BF2E-31ACCCF50C9A}" dt="2023-05-23T05:46:32.910" v="666" actId="1076"/>
          <ac:picMkLst>
            <pc:docMk/>
            <pc:sldMk cId="781625040" sldId="313"/>
            <ac:picMk id="4098" creationId="{44B32A81-3F47-0488-7D71-9ABEBCCE9575}"/>
          </ac:picMkLst>
        </pc:picChg>
        <pc:cxnChg chg="add del mod">
          <ac:chgData name="손승재" userId="5e324ebc-f6a6-4e49-8d57-ae22841c7b20" providerId="ADAL" clId="{1DF369E9-0C00-495D-BF2E-31ACCCF50C9A}" dt="2023-05-23T05:24:17.944" v="161" actId="478"/>
          <ac:cxnSpMkLst>
            <pc:docMk/>
            <pc:sldMk cId="781625040" sldId="313"/>
            <ac:cxnSpMk id="17" creationId="{D87F16CB-33CD-D08A-77EA-10E8D2099DC2}"/>
          </ac:cxnSpMkLst>
        </pc:cxnChg>
        <pc:cxnChg chg="add del mod">
          <ac:chgData name="손승재" userId="5e324ebc-f6a6-4e49-8d57-ae22841c7b20" providerId="ADAL" clId="{1DF369E9-0C00-495D-BF2E-31ACCCF50C9A}" dt="2023-05-23T05:24:17.944" v="161" actId="478"/>
          <ac:cxnSpMkLst>
            <pc:docMk/>
            <pc:sldMk cId="781625040" sldId="313"/>
            <ac:cxnSpMk id="20" creationId="{FB98FA20-DB26-DDFB-5043-4B8DDA495367}"/>
          </ac:cxnSpMkLst>
        </pc:cxnChg>
        <pc:cxnChg chg="add del mod">
          <ac:chgData name="손승재" userId="5e324ebc-f6a6-4e49-8d57-ae22841c7b20" providerId="ADAL" clId="{1DF369E9-0C00-495D-BF2E-31ACCCF50C9A}" dt="2023-05-23T05:24:17.944" v="161" actId="478"/>
          <ac:cxnSpMkLst>
            <pc:docMk/>
            <pc:sldMk cId="781625040" sldId="313"/>
            <ac:cxnSpMk id="21" creationId="{B1C157C0-604D-F44D-BEEA-89571512B1B2}"/>
          </ac:cxnSpMkLst>
        </pc:cxnChg>
        <pc:cxnChg chg="add del mod">
          <ac:chgData name="손승재" userId="5e324ebc-f6a6-4e49-8d57-ae22841c7b20" providerId="ADAL" clId="{1DF369E9-0C00-495D-BF2E-31ACCCF50C9A}" dt="2023-05-23T05:24:17.944" v="161" actId="478"/>
          <ac:cxnSpMkLst>
            <pc:docMk/>
            <pc:sldMk cId="781625040" sldId="313"/>
            <ac:cxnSpMk id="22" creationId="{88C2248C-C874-6343-DE58-3FDF9420823D}"/>
          </ac:cxnSpMkLst>
        </pc:cxnChg>
        <pc:cxnChg chg="add del mod">
          <ac:chgData name="손승재" userId="5e324ebc-f6a6-4e49-8d57-ae22841c7b20" providerId="ADAL" clId="{1DF369E9-0C00-495D-BF2E-31ACCCF50C9A}" dt="2023-05-23T05:24:13.226" v="159"/>
          <ac:cxnSpMkLst>
            <pc:docMk/>
            <pc:sldMk cId="781625040" sldId="313"/>
            <ac:cxnSpMk id="34" creationId="{79F43249-7F8F-F231-BA5A-1089EA8FE5F2}"/>
          </ac:cxnSpMkLst>
        </pc:cxnChg>
        <pc:cxnChg chg="add del mod">
          <ac:chgData name="손승재" userId="5e324ebc-f6a6-4e49-8d57-ae22841c7b20" providerId="ADAL" clId="{1DF369E9-0C00-495D-BF2E-31ACCCF50C9A}" dt="2023-05-23T05:24:13.226" v="159"/>
          <ac:cxnSpMkLst>
            <pc:docMk/>
            <pc:sldMk cId="781625040" sldId="313"/>
            <ac:cxnSpMk id="37" creationId="{0E03CC50-F2C8-7DBC-3DEE-2F5524369A49}"/>
          </ac:cxnSpMkLst>
        </pc:cxnChg>
        <pc:cxnChg chg="add del mod">
          <ac:chgData name="손승재" userId="5e324ebc-f6a6-4e49-8d57-ae22841c7b20" providerId="ADAL" clId="{1DF369E9-0C00-495D-BF2E-31ACCCF50C9A}" dt="2023-05-23T05:24:13.226" v="159"/>
          <ac:cxnSpMkLst>
            <pc:docMk/>
            <pc:sldMk cId="781625040" sldId="313"/>
            <ac:cxnSpMk id="38" creationId="{82CC5050-4CA2-B1D1-5019-1B48EAFA35CF}"/>
          </ac:cxnSpMkLst>
        </pc:cxnChg>
        <pc:cxnChg chg="add del mod">
          <ac:chgData name="손승재" userId="5e324ebc-f6a6-4e49-8d57-ae22841c7b20" providerId="ADAL" clId="{1DF369E9-0C00-495D-BF2E-31ACCCF50C9A}" dt="2023-05-23T05:24:13.226" v="159"/>
          <ac:cxnSpMkLst>
            <pc:docMk/>
            <pc:sldMk cId="781625040" sldId="313"/>
            <ac:cxnSpMk id="39" creationId="{7DA8E37D-A261-F5F5-52CF-73B4B414E000}"/>
          </ac:cxnSpMkLst>
        </pc:cxnChg>
        <pc:cxnChg chg="add del mod">
          <ac:chgData name="손승재" userId="5e324ebc-f6a6-4e49-8d57-ae22841c7b20" providerId="ADAL" clId="{1DF369E9-0C00-495D-BF2E-31ACCCF50C9A}" dt="2023-05-23T05:24:13.226" v="159"/>
          <ac:cxnSpMkLst>
            <pc:docMk/>
            <pc:sldMk cId="781625040" sldId="313"/>
            <ac:cxnSpMk id="42" creationId="{4090567D-37E4-7E2A-B94A-ED90D123AECA}"/>
          </ac:cxnSpMkLst>
        </pc:cxnChg>
        <pc:cxnChg chg="add mod">
          <ac:chgData name="손승재" userId="5e324ebc-f6a6-4e49-8d57-ae22841c7b20" providerId="ADAL" clId="{1DF369E9-0C00-495D-BF2E-31ACCCF50C9A}" dt="2023-05-23T05:24:18.363" v="162"/>
          <ac:cxnSpMkLst>
            <pc:docMk/>
            <pc:sldMk cId="781625040" sldId="313"/>
            <ac:cxnSpMk id="51" creationId="{ECED0ACB-7040-2C82-57B6-9ED200F1E201}"/>
          </ac:cxnSpMkLst>
        </pc:cxnChg>
        <pc:cxnChg chg="add mod">
          <ac:chgData name="손승재" userId="5e324ebc-f6a6-4e49-8d57-ae22841c7b20" providerId="ADAL" clId="{1DF369E9-0C00-495D-BF2E-31ACCCF50C9A}" dt="2023-05-23T05:24:18.363" v="162"/>
          <ac:cxnSpMkLst>
            <pc:docMk/>
            <pc:sldMk cId="781625040" sldId="313"/>
            <ac:cxnSpMk id="54" creationId="{8679753B-0338-CA87-E6D8-8F3AAFC0F810}"/>
          </ac:cxnSpMkLst>
        </pc:cxnChg>
        <pc:cxnChg chg="add mod">
          <ac:chgData name="손승재" userId="5e324ebc-f6a6-4e49-8d57-ae22841c7b20" providerId="ADAL" clId="{1DF369E9-0C00-495D-BF2E-31ACCCF50C9A}" dt="2023-05-23T05:24:18.363" v="162"/>
          <ac:cxnSpMkLst>
            <pc:docMk/>
            <pc:sldMk cId="781625040" sldId="313"/>
            <ac:cxnSpMk id="55" creationId="{9B2D3C76-FC82-8FC9-FA2C-5198ABC42EF7}"/>
          </ac:cxnSpMkLst>
        </pc:cxnChg>
        <pc:cxnChg chg="add mod">
          <ac:chgData name="손승재" userId="5e324ebc-f6a6-4e49-8d57-ae22841c7b20" providerId="ADAL" clId="{1DF369E9-0C00-495D-BF2E-31ACCCF50C9A}" dt="2023-05-23T05:24:18.363" v="162"/>
          <ac:cxnSpMkLst>
            <pc:docMk/>
            <pc:sldMk cId="781625040" sldId="313"/>
            <ac:cxnSpMk id="56" creationId="{1FB23CA4-991E-1B4A-8DEE-6A2646586100}"/>
          </ac:cxnSpMkLst>
        </pc:cxnChg>
        <pc:cxnChg chg="add mod">
          <ac:chgData name="손승재" userId="5e324ebc-f6a6-4e49-8d57-ae22841c7b20" providerId="ADAL" clId="{1DF369E9-0C00-495D-BF2E-31ACCCF50C9A}" dt="2023-05-23T05:24:18.363" v="162"/>
          <ac:cxnSpMkLst>
            <pc:docMk/>
            <pc:sldMk cId="781625040" sldId="313"/>
            <ac:cxnSpMk id="59" creationId="{1B9A8B49-A799-9F65-124C-7C26B232CA44}"/>
          </ac:cxnSpMkLst>
        </pc:cxnChg>
      </pc:sldChg>
      <pc:sldChg chg="addSp modSp mod">
        <pc:chgData name="손승재" userId="5e324ebc-f6a6-4e49-8d57-ae22841c7b20" providerId="ADAL" clId="{1DF369E9-0C00-495D-BF2E-31ACCCF50C9A}" dt="2023-05-23T05:29:11.081" v="562" actId="20577"/>
        <pc:sldMkLst>
          <pc:docMk/>
          <pc:sldMk cId="2833043638" sldId="314"/>
        </pc:sldMkLst>
        <pc:spChg chg="add mod">
          <ac:chgData name="손승재" userId="5e324ebc-f6a6-4e49-8d57-ae22841c7b20" providerId="ADAL" clId="{1DF369E9-0C00-495D-BF2E-31ACCCF50C9A}" dt="2023-05-23T05:25:55.199" v="329" actId="1076"/>
          <ac:spMkLst>
            <pc:docMk/>
            <pc:sldMk cId="2833043638" sldId="314"/>
            <ac:spMk id="6" creationId="{85003859-1721-8ABB-DA48-E513B7AB3095}"/>
          </ac:spMkLst>
        </pc:spChg>
        <pc:spChg chg="mod">
          <ac:chgData name="손승재" userId="5e324ebc-f6a6-4e49-8d57-ae22841c7b20" providerId="ADAL" clId="{1DF369E9-0C00-495D-BF2E-31ACCCF50C9A}" dt="2023-05-23T05:29:11.081" v="562" actId="20577"/>
          <ac:spMkLst>
            <pc:docMk/>
            <pc:sldMk cId="2833043638" sldId="314"/>
            <ac:spMk id="11" creationId="{032AC385-EC5C-6C2B-DC8E-58C10260FBE1}"/>
          </ac:spMkLst>
        </pc:spChg>
        <pc:picChg chg="add mod">
          <ac:chgData name="손승재" userId="5e324ebc-f6a6-4e49-8d57-ae22841c7b20" providerId="ADAL" clId="{1DF369E9-0C00-495D-BF2E-31ACCCF50C9A}" dt="2023-05-23T05:25:55.199" v="329" actId="1076"/>
          <ac:picMkLst>
            <pc:docMk/>
            <pc:sldMk cId="2833043638" sldId="314"/>
            <ac:picMk id="1025" creationId="{41CBDB7C-B786-60EC-CF50-3C1AFF6A5B2A}"/>
          </ac:picMkLst>
        </pc:picChg>
      </pc:sldChg>
      <pc:sldChg chg="addSp delSp modSp mod">
        <pc:chgData name="손승재" userId="5e324ebc-f6a6-4e49-8d57-ae22841c7b20" providerId="ADAL" clId="{1DF369E9-0C00-495D-BF2E-31ACCCF50C9A}" dt="2023-05-23T05:23:21.080" v="156" actId="14100"/>
        <pc:sldMkLst>
          <pc:docMk/>
          <pc:sldMk cId="2645073043" sldId="315"/>
        </pc:sldMkLst>
        <pc:picChg chg="add mod">
          <ac:chgData name="손승재" userId="5e324ebc-f6a6-4e49-8d57-ae22841c7b20" providerId="ADAL" clId="{1DF369E9-0C00-495D-BF2E-31ACCCF50C9A}" dt="2023-05-23T05:23:00.200" v="151" actId="1076"/>
          <ac:picMkLst>
            <pc:docMk/>
            <pc:sldMk cId="2645073043" sldId="315"/>
            <ac:picMk id="4" creationId="{F2E0438E-AB9E-3E3B-F3FF-B2EFE25201C9}"/>
          </ac:picMkLst>
        </pc:picChg>
        <pc:picChg chg="add del">
          <ac:chgData name="손승재" userId="5e324ebc-f6a6-4e49-8d57-ae22841c7b20" providerId="ADAL" clId="{1DF369E9-0C00-495D-BF2E-31ACCCF50C9A}" dt="2023-05-23T05:23:09.290" v="153" actId="478"/>
          <ac:picMkLst>
            <pc:docMk/>
            <pc:sldMk cId="2645073043" sldId="315"/>
            <ac:picMk id="10" creationId="{77EA2B52-C6F9-48E1-5CA7-450B62DD433F}"/>
          </ac:picMkLst>
        </pc:picChg>
        <pc:cxnChg chg="add mod">
          <ac:chgData name="손승재" userId="5e324ebc-f6a6-4e49-8d57-ae22841c7b20" providerId="ADAL" clId="{1DF369E9-0C00-495D-BF2E-31ACCCF50C9A}" dt="2023-05-23T05:23:21.080" v="156" actId="14100"/>
          <ac:cxnSpMkLst>
            <pc:docMk/>
            <pc:sldMk cId="2645073043" sldId="315"/>
            <ac:cxnSpMk id="12" creationId="{9F1AC262-66EF-7892-23BB-A680C63A1682}"/>
          </ac:cxnSpMkLst>
        </pc:cxnChg>
      </pc:sldChg>
    </pc:docChg>
  </pc:docChgLst>
  <pc:docChgLst>
    <pc:chgData name="손승재" userId="5e324ebc-f6a6-4e49-8d57-ae22841c7b20" providerId="ADAL" clId="{77F67353-C26E-4FCA-80FF-A607E34E1F6A}"/>
    <pc:docChg chg="undo redo custSel addSld delSld modSld sldOrd">
      <pc:chgData name="손승재" userId="5e324ebc-f6a6-4e49-8d57-ae22841c7b20" providerId="ADAL" clId="{77F67353-C26E-4FCA-80FF-A607E34E1F6A}" dt="2023-05-17T16:41:49.617" v="4174" actId="478"/>
      <pc:docMkLst>
        <pc:docMk/>
      </pc:docMkLst>
      <pc:sldChg chg="modSp mod">
        <pc:chgData name="손승재" userId="5e324ebc-f6a6-4e49-8d57-ae22841c7b20" providerId="ADAL" clId="{77F67353-C26E-4FCA-80FF-A607E34E1F6A}" dt="2023-05-17T14:15:25.042" v="3704" actId="21"/>
        <pc:sldMkLst>
          <pc:docMk/>
          <pc:sldMk cId="2971841378" sldId="256"/>
        </pc:sldMkLst>
        <pc:spChg chg="mod">
          <ac:chgData name="손승재" userId="5e324ebc-f6a6-4e49-8d57-ae22841c7b20" providerId="ADAL" clId="{77F67353-C26E-4FCA-80FF-A607E34E1F6A}" dt="2023-05-17T14:15:25.042" v="3704" actId="21"/>
          <ac:spMkLst>
            <pc:docMk/>
            <pc:sldMk cId="2971841378" sldId="256"/>
            <ac:spMk id="3" creationId="{00000000-0000-0000-0000-000000000000}"/>
          </ac:spMkLst>
        </pc:spChg>
        <pc:spChg chg="mod">
          <ac:chgData name="손승재" userId="5e324ebc-f6a6-4e49-8d57-ae22841c7b20" providerId="ADAL" clId="{77F67353-C26E-4FCA-80FF-A607E34E1F6A}" dt="2023-05-16T16:48:22.282" v="79" actId="20577"/>
          <ac:spMkLst>
            <pc:docMk/>
            <pc:sldMk cId="2971841378" sldId="256"/>
            <ac:spMk id="4" creationId="{00000000-0000-0000-0000-000000000000}"/>
          </ac:spMkLst>
        </pc:spChg>
      </pc:sldChg>
      <pc:sldChg chg="del">
        <pc:chgData name="손승재" userId="5e324ebc-f6a6-4e49-8d57-ae22841c7b20" providerId="ADAL" clId="{77F67353-C26E-4FCA-80FF-A607E34E1F6A}" dt="2023-05-17T16:41:30.015" v="4170" actId="47"/>
        <pc:sldMkLst>
          <pc:docMk/>
          <pc:sldMk cId="1700516468" sldId="257"/>
        </pc:sldMkLst>
      </pc:sldChg>
      <pc:sldChg chg="del">
        <pc:chgData name="손승재" userId="5e324ebc-f6a6-4e49-8d57-ae22841c7b20" providerId="ADAL" clId="{77F67353-C26E-4FCA-80FF-A607E34E1F6A}" dt="2023-05-17T16:41:30.656" v="4171" actId="47"/>
        <pc:sldMkLst>
          <pc:docMk/>
          <pc:sldMk cId="3851709272" sldId="258"/>
        </pc:sldMkLst>
      </pc:sldChg>
      <pc:sldChg chg="delSp modSp mod">
        <pc:chgData name="손승재" userId="5e324ebc-f6a6-4e49-8d57-ae22841c7b20" providerId="ADAL" clId="{77F67353-C26E-4FCA-80FF-A607E34E1F6A}" dt="2023-05-17T16:41:49.617" v="4174" actId="478"/>
        <pc:sldMkLst>
          <pc:docMk/>
          <pc:sldMk cId="1095055991" sldId="261"/>
        </pc:sldMkLst>
        <pc:spChg chg="mod">
          <ac:chgData name="손승재" userId="5e324ebc-f6a6-4e49-8d57-ae22841c7b20" providerId="ADAL" clId="{77F67353-C26E-4FCA-80FF-A607E34E1F6A}" dt="2023-05-17T11:55:59.455" v="573" actId="1076"/>
          <ac:spMkLst>
            <pc:docMk/>
            <pc:sldMk cId="1095055991" sldId="261"/>
            <ac:spMk id="3" creationId="{00000000-0000-0000-0000-000000000000}"/>
          </ac:spMkLst>
        </pc:spChg>
        <pc:spChg chg="mod">
          <ac:chgData name="손승재" userId="5e324ebc-f6a6-4e49-8d57-ae22841c7b20" providerId="ADAL" clId="{77F67353-C26E-4FCA-80FF-A607E34E1F6A}" dt="2023-05-17T11:56:21.617" v="593" actId="1037"/>
          <ac:spMkLst>
            <pc:docMk/>
            <pc:sldMk cId="1095055991" sldId="261"/>
            <ac:spMk id="8" creationId="{00000000-0000-0000-0000-000000000000}"/>
          </ac:spMkLst>
        </pc:spChg>
        <pc:spChg chg="mod">
          <ac:chgData name="손승재" userId="5e324ebc-f6a6-4e49-8d57-ae22841c7b20" providerId="ADAL" clId="{77F67353-C26E-4FCA-80FF-A607E34E1F6A}" dt="2023-05-17T11:57:00.098" v="608" actId="20577"/>
          <ac:spMkLst>
            <pc:docMk/>
            <pc:sldMk cId="1095055991" sldId="261"/>
            <ac:spMk id="10" creationId="{00000000-0000-0000-0000-000000000000}"/>
          </ac:spMkLst>
        </pc:spChg>
        <pc:spChg chg="mod">
          <ac:chgData name="손승재" userId="5e324ebc-f6a6-4e49-8d57-ae22841c7b20" providerId="ADAL" clId="{77F67353-C26E-4FCA-80FF-A607E34E1F6A}" dt="2023-05-17T11:50:03.896" v="250" actId="20577"/>
          <ac:spMkLst>
            <pc:docMk/>
            <pc:sldMk cId="1095055991" sldId="261"/>
            <ac:spMk id="11" creationId="{00000000-0000-0000-0000-000000000000}"/>
          </ac:spMkLst>
        </pc:spChg>
        <pc:spChg chg="mod">
          <ac:chgData name="손승재" userId="5e324ebc-f6a6-4e49-8d57-ae22841c7b20" providerId="ADAL" clId="{77F67353-C26E-4FCA-80FF-A607E34E1F6A}" dt="2023-05-17T11:56:21.617" v="593" actId="1037"/>
          <ac:spMkLst>
            <pc:docMk/>
            <pc:sldMk cId="1095055991" sldId="261"/>
            <ac:spMk id="24" creationId="{00000000-0000-0000-0000-000000000000}"/>
          </ac:spMkLst>
        </pc:spChg>
        <pc:spChg chg="mod">
          <ac:chgData name="손승재" userId="5e324ebc-f6a6-4e49-8d57-ae22841c7b20" providerId="ADAL" clId="{77F67353-C26E-4FCA-80FF-A607E34E1F6A}" dt="2023-05-17T11:50:47.378" v="379"/>
          <ac:spMkLst>
            <pc:docMk/>
            <pc:sldMk cId="1095055991" sldId="261"/>
            <ac:spMk id="26" creationId="{00000000-0000-0000-0000-000000000000}"/>
          </ac:spMkLst>
        </pc:spChg>
        <pc:spChg chg="mod">
          <ac:chgData name="손승재" userId="5e324ebc-f6a6-4e49-8d57-ae22841c7b20" providerId="ADAL" clId="{77F67353-C26E-4FCA-80FF-A607E34E1F6A}" dt="2023-05-17T11:51:03.833" v="431" actId="20577"/>
          <ac:spMkLst>
            <pc:docMk/>
            <pc:sldMk cId="1095055991" sldId="261"/>
            <ac:spMk id="27" creationId="{00000000-0000-0000-0000-000000000000}"/>
          </ac:spMkLst>
        </pc:spChg>
        <pc:spChg chg="del mod">
          <ac:chgData name="손승재" userId="5e324ebc-f6a6-4e49-8d57-ae22841c7b20" providerId="ADAL" clId="{77F67353-C26E-4FCA-80FF-A607E34E1F6A}" dt="2023-05-17T16:41:48.994" v="4173" actId="478"/>
          <ac:spMkLst>
            <pc:docMk/>
            <pc:sldMk cId="1095055991" sldId="261"/>
            <ac:spMk id="28" creationId="{00000000-0000-0000-0000-000000000000}"/>
          </ac:spMkLst>
        </pc:spChg>
        <pc:spChg chg="mod">
          <ac:chgData name="손승재" userId="5e324ebc-f6a6-4e49-8d57-ae22841c7b20" providerId="ADAL" clId="{77F67353-C26E-4FCA-80FF-A607E34E1F6A}" dt="2023-05-17T11:54:15.207" v="460" actId="20577"/>
          <ac:spMkLst>
            <pc:docMk/>
            <pc:sldMk cId="1095055991" sldId="261"/>
            <ac:spMk id="30" creationId="{00000000-0000-0000-0000-000000000000}"/>
          </ac:spMkLst>
        </pc:spChg>
        <pc:spChg chg="mod">
          <ac:chgData name="손승재" userId="5e324ebc-f6a6-4e49-8d57-ae22841c7b20" providerId="ADAL" clId="{77F67353-C26E-4FCA-80FF-A607E34E1F6A}" dt="2023-05-17T11:55:04.815" v="521"/>
          <ac:spMkLst>
            <pc:docMk/>
            <pc:sldMk cId="1095055991" sldId="261"/>
            <ac:spMk id="31" creationId="{00000000-0000-0000-0000-000000000000}"/>
          </ac:spMkLst>
        </pc:spChg>
        <pc:grpChg chg="mod">
          <ac:chgData name="손승재" userId="5e324ebc-f6a6-4e49-8d57-ae22841c7b20" providerId="ADAL" clId="{77F67353-C26E-4FCA-80FF-A607E34E1F6A}" dt="2023-05-17T11:56:21.617" v="593" actId="1037"/>
          <ac:grpSpMkLst>
            <pc:docMk/>
            <pc:sldMk cId="1095055991" sldId="261"/>
            <ac:grpSpMk id="9" creationId="{00000000-0000-0000-0000-000000000000}"/>
          </ac:grpSpMkLst>
        </pc:grpChg>
        <pc:grpChg chg="mod">
          <ac:chgData name="손승재" userId="5e324ebc-f6a6-4e49-8d57-ae22841c7b20" providerId="ADAL" clId="{77F67353-C26E-4FCA-80FF-A607E34E1F6A}" dt="2023-05-17T11:56:21.617" v="593" actId="1037"/>
          <ac:grpSpMkLst>
            <pc:docMk/>
            <pc:sldMk cId="1095055991" sldId="261"/>
            <ac:grpSpMk id="12" creationId="{00000000-0000-0000-0000-000000000000}"/>
          </ac:grpSpMkLst>
        </pc:grpChg>
        <pc:grpChg chg="del mod">
          <ac:chgData name="손승재" userId="5e324ebc-f6a6-4e49-8d57-ae22841c7b20" providerId="ADAL" clId="{77F67353-C26E-4FCA-80FF-A607E34E1F6A}" dt="2023-05-17T16:41:49.617" v="4174" actId="478"/>
          <ac:grpSpMkLst>
            <pc:docMk/>
            <pc:sldMk cId="1095055991" sldId="261"/>
            <ac:grpSpMk id="16" creationId="{00000000-0000-0000-0000-000000000000}"/>
          </ac:grpSpMkLst>
        </pc:grpChg>
        <pc:grpChg chg="del mod">
          <ac:chgData name="손승재" userId="5e324ebc-f6a6-4e49-8d57-ae22841c7b20" providerId="ADAL" clId="{77F67353-C26E-4FCA-80FF-A607E34E1F6A}" dt="2023-05-17T11:54:47.443" v="462" actId="478"/>
          <ac:grpSpMkLst>
            <pc:docMk/>
            <pc:sldMk cId="1095055991" sldId="261"/>
            <ac:grpSpMk id="20" creationId="{00000000-0000-0000-0000-000000000000}"/>
          </ac:grpSpMkLst>
        </pc:grpChg>
        <pc:grpChg chg="mod">
          <ac:chgData name="손승재" userId="5e324ebc-f6a6-4e49-8d57-ae22841c7b20" providerId="ADAL" clId="{77F67353-C26E-4FCA-80FF-A607E34E1F6A}" dt="2023-05-17T11:56:21.617" v="593" actId="1037"/>
          <ac:grpSpMkLst>
            <pc:docMk/>
            <pc:sldMk cId="1095055991" sldId="261"/>
            <ac:grpSpMk id="25" creationId="{00000000-0000-0000-0000-000000000000}"/>
          </ac:grpSpMkLst>
        </pc:grpChg>
        <pc:grpChg chg="del mod">
          <ac:chgData name="손승재" userId="5e324ebc-f6a6-4e49-8d57-ae22841c7b20" providerId="ADAL" clId="{77F67353-C26E-4FCA-80FF-A607E34E1F6A}" dt="2023-05-17T16:41:48.994" v="4173" actId="478"/>
          <ac:grpSpMkLst>
            <pc:docMk/>
            <pc:sldMk cId="1095055991" sldId="261"/>
            <ac:grpSpMk id="29" creationId="{00000000-0000-0000-0000-000000000000}"/>
          </ac:grpSpMkLst>
        </pc:grpChg>
        <pc:grpChg chg="del">
          <ac:chgData name="손승재" userId="5e324ebc-f6a6-4e49-8d57-ae22841c7b20" providerId="ADAL" clId="{77F67353-C26E-4FCA-80FF-A607E34E1F6A}" dt="2023-05-17T11:54:49.813" v="463" actId="478"/>
          <ac:grpSpMkLst>
            <pc:docMk/>
            <pc:sldMk cId="1095055991" sldId="261"/>
            <ac:grpSpMk id="33" creationId="{00000000-0000-0000-0000-000000000000}"/>
          </ac:grpSpMkLst>
        </pc:grpChg>
      </pc:sldChg>
      <pc:sldChg chg="del">
        <pc:chgData name="손승재" userId="5e324ebc-f6a6-4e49-8d57-ae22841c7b20" providerId="ADAL" clId="{77F67353-C26E-4FCA-80FF-A607E34E1F6A}" dt="2023-05-17T16:41:21.403" v="4167" actId="47"/>
        <pc:sldMkLst>
          <pc:docMk/>
          <pc:sldMk cId="3101234267" sldId="264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3239406661" sldId="265"/>
        </pc:sldMkLst>
      </pc:sldChg>
      <pc:sldChg chg="del">
        <pc:chgData name="손승재" userId="5e324ebc-f6a6-4e49-8d57-ae22841c7b20" providerId="ADAL" clId="{77F67353-C26E-4FCA-80FF-A607E34E1F6A}" dt="2023-05-17T16:41:31.453" v="4172" actId="47"/>
        <pc:sldMkLst>
          <pc:docMk/>
          <pc:sldMk cId="1728173269" sldId="267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4143484061" sldId="269"/>
        </pc:sldMkLst>
      </pc:sldChg>
      <pc:sldChg chg="del">
        <pc:chgData name="손승재" userId="5e324ebc-f6a6-4e49-8d57-ae22841c7b20" providerId="ADAL" clId="{77F67353-C26E-4FCA-80FF-A607E34E1F6A}" dt="2023-05-17T16:41:22.837" v="4168" actId="47"/>
        <pc:sldMkLst>
          <pc:docMk/>
          <pc:sldMk cId="1310091769" sldId="270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3113002664" sldId="271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3282278985" sldId="272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2360298915" sldId="273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1715560847" sldId="274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503397310" sldId="275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4066364345" sldId="276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3427034593" sldId="277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4040756459" sldId="278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667484577" sldId="279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876795215" sldId="280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1104891065" sldId="281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3467474598" sldId="282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1048198813" sldId="283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519195064" sldId="285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4044523002" sldId="289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3705598545" sldId="290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1521641956" sldId="291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2363607997" sldId="292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541394744" sldId="293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1943749013" sldId="294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3631786541" sldId="295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3554942025" sldId="296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3632786069" sldId="297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1534624850" sldId="298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182246720" sldId="299"/>
        </pc:sldMkLst>
      </pc:sldChg>
      <pc:sldChg chg="del">
        <pc:chgData name="손승재" userId="5e324ebc-f6a6-4e49-8d57-ae22841c7b20" providerId="ADAL" clId="{77F67353-C26E-4FCA-80FF-A607E34E1F6A}" dt="2023-05-17T16:41:28.366" v="4169" actId="47"/>
        <pc:sldMkLst>
          <pc:docMk/>
          <pc:sldMk cId="2107815636" sldId="300"/>
        </pc:sldMkLst>
      </pc:sldChg>
      <pc:sldChg chg="addSp delSp modSp add mod modNotesTx">
        <pc:chgData name="손승재" userId="5e324ebc-f6a6-4e49-8d57-ae22841c7b20" providerId="ADAL" clId="{77F67353-C26E-4FCA-80FF-A607E34E1F6A}" dt="2023-05-17T12:20:59.297" v="1690" actId="1076"/>
        <pc:sldMkLst>
          <pc:docMk/>
          <pc:sldMk cId="1702238199" sldId="301"/>
        </pc:sldMkLst>
        <pc:spChg chg="mod">
          <ac:chgData name="손승재" userId="5e324ebc-f6a6-4e49-8d57-ae22841c7b20" providerId="ADAL" clId="{77F67353-C26E-4FCA-80FF-A607E34E1F6A}" dt="2023-05-17T12:00:40.847" v="687" actId="1076"/>
          <ac:spMkLst>
            <pc:docMk/>
            <pc:sldMk cId="1702238199" sldId="301"/>
            <ac:spMk id="2" creationId="{00000000-0000-0000-0000-000000000000}"/>
          </ac:spMkLst>
        </pc:spChg>
        <pc:spChg chg="del mod">
          <ac:chgData name="손승재" userId="5e324ebc-f6a6-4e49-8d57-ae22841c7b20" providerId="ADAL" clId="{77F67353-C26E-4FCA-80FF-A607E34E1F6A}" dt="2023-05-17T12:00:26.235" v="680" actId="478"/>
          <ac:spMkLst>
            <pc:docMk/>
            <pc:sldMk cId="1702238199" sldId="301"/>
            <ac:spMk id="3" creationId="{00000000-0000-0000-0000-000000000000}"/>
          </ac:spMkLst>
        </pc:spChg>
        <pc:spChg chg="mod">
          <ac:chgData name="손승재" userId="5e324ebc-f6a6-4e49-8d57-ae22841c7b20" providerId="ADAL" clId="{77F67353-C26E-4FCA-80FF-A607E34E1F6A}" dt="2023-05-17T12:00:01.226" v="639" actId="20577"/>
          <ac:spMkLst>
            <pc:docMk/>
            <pc:sldMk cId="1702238199" sldId="301"/>
            <ac:spMk id="9" creationId="{00000000-0000-0000-0000-000000000000}"/>
          </ac:spMkLst>
        </pc:spChg>
        <pc:spChg chg="mod">
          <ac:chgData name="손승재" userId="5e324ebc-f6a6-4e49-8d57-ae22841c7b20" providerId="ADAL" clId="{77F67353-C26E-4FCA-80FF-A607E34E1F6A}" dt="2023-05-17T12:00:44.957" v="688" actId="1076"/>
          <ac:spMkLst>
            <pc:docMk/>
            <pc:sldMk cId="1702238199" sldId="301"/>
            <ac:spMk id="10" creationId="{00000000-0000-0000-0000-000000000000}"/>
          </ac:spMkLst>
        </pc:spChg>
        <pc:spChg chg="del">
          <ac:chgData name="손승재" userId="5e324ebc-f6a6-4e49-8d57-ae22841c7b20" providerId="ADAL" clId="{77F67353-C26E-4FCA-80FF-A607E34E1F6A}" dt="2023-05-17T11:56:43.481" v="599" actId="478"/>
          <ac:spMkLst>
            <pc:docMk/>
            <pc:sldMk cId="1702238199" sldId="301"/>
            <ac:spMk id="11" creationId="{00000000-0000-0000-0000-000000000000}"/>
          </ac:spMkLst>
        </pc:spChg>
        <pc:spChg chg="del mod topLvl">
          <ac:chgData name="손승재" userId="5e324ebc-f6a6-4e49-8d57-ae22841c7b20" providerId="ADAL" clId="{77F67353-C26E-4FCA-80FF-A607E34E1F6A}" dt="2023-05-17T12:04:44.545" v="761" actId="478"/>
          <ac:spMkLst>
            <pc:docMk/>
            <pc:sldMk cId="1702238199" sldId="301"/>
            <ac:spMk id="16" creationId="{00000000-0000-0000-0000-000000000000}"/>
          </ac:spMkLst>
        </pc:spChg>
        <pc:spChg chg="mod topLvl">
          <ac:chgData name="손승재" userId="5e324ebc-f6a6-4e49-8d57-ae22841c7b20" providerId="ADAL" clId="{77F67353-C26E-4FCA-80FF-A607E34E1F6A}" dt="2023-05-17T12:04:47.383" v="762" actId="1076"/>
          <ac:spMkLst>
            <pc:docMk/>
            <pc:sldMk cId="1702238199" sldId="301"/>
            <ac:spMk id="17" creationId="{00000000-0000-0000-0000-000000000000}"/>
          </ac:spMkLst>
        </pc:spChg>
        <pc:spChg chg="del mod">
          <ac:chgData name="손승재" userId="5e324ebc-f6a6-4e49-8d57-ae22841c7b20" providerId="ADAL" clId="{77F67353-C26E-4FCA-80FF-A607E34E1F6A}" dt="2023-05-17T12:04:04.015" v="744" actId="478"/>
          <ac:spMkLst>
            <pc:docMk/>
            <pc:sldMk cId="1702238199" sldId="301"/>
            <ac:spMk id="18" creationId="{00000000-0000-0000-0000-000000000000}"/>
          </ac:spMkLst>
        </pc:spChg>
        <pc:spChg chg="mod">
          <ac:chgData name="손승재" userId="5e324ebc-f6a6-4e49-8d57-ae22841c7b20" providerId="ADAL" clId="{77F67353-C26E-4FCA-80FF-A607E34E1F6A}" dt="2023-05-17T12:02:49.157" v="729" actId="20577"/>
          <ac:spMkLst>
            <pc:docMk/>
            <pc:sldMk cId="1702238199" sldId="301"/>
            <ac:spMk id="23" creationId="{00000000-0000-0000-0000-000000000000}"/>
          </ac:spMkLst>
        </pc:spChg>
        <pc:spChg chg="mod">
          <ac:chgData name="손승재" userId="5e324ebc-f6a6-4e49-8d57-ae22841c7b20" providerId="ADAL" clId="{77F67353-C26E-4FCA-80FF-A607E34E1F6A}" dt="2023-05-17T12:03:14.872" v="737" actId="1076"/>
          <ac:spMkLst>
            <pc:docMk/>
            <pc:sldMk cId="1702238199" sldId="301"/>
            <ac:spMk id="24" creationId="{00000000-0000-0000-0000-000000000000}"/>
          </ac:spMkLst>
        </pc:spChg>
        <pc:spChg chg="mod">
          <ac:chgData name="손승재" userId="5e324ebc-f6a6-4e49-8d57-ae22841c7b20" providerId="ADAL" clId="{77F67353-C26E-4FCA-80FF-A607E34E1F6A}" dt="2023-05-17T12:20:59.297" v="1690" actId="1076"/>
          <ac:spMkLst>
            <pc:docMk/>
            <pc:sldMk cId="1702238199" sldId="301"/>
            <ac:spMk id="25" creationId="{00000000-0000-0000-0000-000000000000}"/>
          </ac:spMkLst>
        </pc:spChg>
        <pc:spChg chg="del mod topLvl">
          <ac:chgData name="손승재" userId="5e324ebc-f6a6-4e49-8d57-ae22841c7b20" providerId="ADAL" clId="{77F67353-C26E-4FCA-80FF-A607E34E1F6A}" dt="2023-05-17T12:04:56.636" v="768" actId="478"/>
          <ac:spMkLst>
            <pc:docMk/>
            <pc:sldMk cId="1702238199" sldId="301"/>
            <ac:spMk id="30" creationId="{00000000-0000-0000-0000-000000000000}"/>
          </ac:spMkLst>
        </pc:spChg>
        <pc:spChg chg="del mod topLvl">
          <ac:chgData name="손승재" userId="5e324ebc-f6a6-4e49-8d57-ae22841c7b20" providerId="ADAL" clId="{77F67353-C26E-4FCA-80FF-A607E34E1F6A}" dt="2023-05-17T12:04:57.481" v="769" actId="478"/>
          <ac:spMkLst>
            <pc:docMk/>
            <pc:sldMk cId="1702238199" sldId="301"/>
            <ac:spMk id="31" creationId="{00000000-0000-0000-0000-000000000000}"/>
          </ac:spMkLst>
        </pc:spChg>
        <pc:spChg chg="del mod">
          <ac:chgData name="손승재" userId="5e324ebc-f6a6-4e49-8d57-ae22841c7b20" providerId="ADAL" clId="{77F67353-C26E-4FCA-80FF-A607E34E1F6A}" dt="2023-05-17T12:04:55.125" v="765" actId="478"/>
          <ac:spMkLst>
            <pc:docMk/>
            <pc:sldMk cId="1702238199" sldId="301"/>
            <ac:spMk id="32" creationId="{00000000-0000-0000-0000-000000000000}"/>
          </ac:spMkLst>
        </pc:spChg>
        <pc:spChg chg="add del mod">
          <ac:chgData name="손승재" userId="5e324ebc-f6a6-4e49-8d57-ae22841c7b20" providerId="ADAL" clId="{77F67353-C26E-4FCA-80FF-A607E34E1F6A}" dt="2023-05-17T12:00:28.023" v="681" actId="478"/>
          <ac:spMkLst>
            <pc:docMk/>
            <pc:sldMk cId="1702238199" sldId="301"/>
            <ac:spMk id="35" creationId="{3AAC93DB-2E3E-E413-AADC-D00020593B04}"/>
          </ac:spMkLst>
        </pc:spChg>
        <pc:spChg chg="add del mod">
          <ac:chgData name="손승재" userId="5e324ebc-f6a6-4e49-8d57-ae22841c7b20" providerId="ADAL" clId="{77F67353-C26E-4FCA-80FF-A607E34E1F6A}" dt="2023-05-17T12:12:16.182" v="1316"/>
          <ac:spMkLst>
            <pc:docMk/>
            <pc:sldMk cId="1702238199" sldId="301"/>
            <ac:spMk id="42" creationId="{F2593788-D851-D377-CC84-5A9B0988860F}"/>
          </ac:spMkLst>
        </pc:spChg>
        <pc:spChg chg="add del">
          <ac:chgData name="손승재" userId="5e324ebc-f6a6-4e49-8d57-ae22841c7b20" providerId="ADAL" clId="{77F67353-C26E-4FCA-80FF-A607E34E1F6A}" dt="2023-05-17T12:11:57.376" v="1306" actId="22"/>
          <ac:spMkLst>
            <pc:docMk/>
            <pc:sldMk cId="1702238199" sldId="301"/>
            <ac:spMk id="44" creationId="{39623E65-04B3-D951-AF71-DC3E2EEA579F}"/>
          </ac:spMkLst>
        </pc:spChg>
        <pc:spChg chg="add del mod">
          <ac:chgData name="손승재" userId="5e324ebc-f6a6-4e49-8d57-ae22841c7b20" providerId="ADAL" clId="{77F67353-C26E-4FCA-80FF-A607E34E1F6A}" dt="2023-05-17T12:12:22.387" v="1322" actId="22"/>
          <ac:spMkLst>
            <pc:docMk/>
            <pc:sldMk cId="1702238199" sldId="301"/>
            <ac:spMk id="46" creationId="{1C7E0887-B40F-44E0-B861-91A3A6E2E6A2}"/>
          </ac:spMkLst>
        </pc:spChg>
        <pc:spChg chg="add mod">
          <ac:chgData name="손승재" userId="5e324ebc-f6a6-4e49-8d57-ae22841c7b20" providerId="ADAL" clId="{77F67353-C26E-4FCA-80FF-A607E34E1F6A}" dt="2023-05-17T12:19:54.757" v="1675" actId="403"/>
          <ac:spMkLst>
            <pc:docMk/>
            <pc:sldMk cId="1702238199" sldId="301"/>
            <ac:spMk id="47" creationId="{4B64FD5F-AB35-B24C-7563-1EB18ADE8001}"/>
          </ac:spMkLst>
        </pc:spChg>
        <pc:grpChg chg="del">
          <ac:chgData name="손승재" userId="5e324ebc-f6a6-4e49-8d57-ae22841c7b20" providerId="ADAL" clId="{77F67353-C26E-4FCA-80FF-A607E34E1F6A}" dt="2023-05-17T11:56:44.576" v="600" actId="478"/>
          <ac:grpSpMkLst>
            <pc:docMk/>
            <pc:sldMk cId="1702238199" sldId="301"/>
            <ac:grpSpMk id="6" creationId="{00000000-0000-0000-0000-000000000000}"/>
          </ac:grpSpMkLst>
        </pc:grpChg>
        <pc:grpChg chg="mod">
          <ac:chgData name="손승재" userId="5e324ebc-f6a6-4e49-8d57-ae22841c7b20" providerId="ADAL" clId="{77F67353-C26E-4FCA-80FF-A607E34E1F6A}" dt="2023-05-17T12:00:52.514" v="690" actId="1076"/>
          <ac:grpSpMkLst>
            <pc:docMk/>
            <pc:sldMk cId="1702238199" sldId="301"/>
            <ac:grpSpMk id="8" creationId="{00000000-0000-0000-0000-000000000000}"/>
          </ac:grpSpMkLst>
        </pc:grpChg>
        <pc:grpChg chg="del mod">
          <ac:chgData name="손승재" userId="5e324ebc-f6a6-4e49-8d57-ae22841c7b20" providerId="ADAL" clId="{77F67353-C26E-4FCA-80FF-A607E34E1F6A}" dt="2023-05-17T12:04:01.768" v="742" actId="478"/>
          <ac:grpSpMkLst>
            <pc:docMk/>
            <pc:sldMk cId="1702238199" sldId="301"/>
            <ac:grpSpMk id="12" creationId="{00000000-0000-0000-0000-000000000000}"/>
          </ac:grpSpMkLst>
        </pc:grpChg>
        <pc:grpChg chg="del mod">
          <ac:chgData name="손승재" userId="5e324ebc-f6a6-4e49-8d57-ae22841c7b20" providerId="ADAL" clId="{77F67353-C26E-4FCA-80FF-A607E34E1F6A}" dt="2023-05-17T12:04:44.545" v="761" actId="478"/>
          <ac:grpSpMkLst>
            <pc:docMk/>
            <pc:sldMk cId="1702238199" sldId="301"/>
            <ac:grpSpMk id="15" creationId="{00000000-0000-0000-0000-000000000000}"/>
          </ac:grpSpMkLst>
        </pc:grpChg>
        <pc:grpChg chg="mod">
          <ac:chgData name="손승재" userId="5e324ebc-f6a6-4e49-8d57-ae22841c7b20" providerId="ADAL" clId="{77F67353-C26E-4FCA-80FF-A607E34E1F6A}" dt="2023-05-17T12:20:59.297" v="1690" actId="1076"/>
          <ac:grpSpMkLst>
            <pc:docMk/>
            <pc:sldMk cId="1702238199" sldId="301"/>
            <ac:grpSpMk id="19" creationId="{00000000-0000-0000-0000-000000000000}"/>
          </ac:grpSpMkLst>
        </pc:grpChg>
        <pc:grpChg chg="mod">
          <ac:chgData name="손승재" userId="5e324ebc-f6a6-4e49-8d57-ae22841c7b20" providerId="ADAL" clId="{77F67353-C26E-4FCA-80FF-A607E34E1F6A}" dt="2023-05-17T12:03:05.544" v="734" actId="1076"/>
          <ac:grpSpMkLst>
            <pc:docMk/>
            <pc:sldMk cId="1702238199" sldId="301"/>
            <ac:grpSpMk id="22" creationId="{00000000-0000-0000-0000-000000000000}"/>
          </ac:grpSpMkLst>
        </pc:grpChg>
        <pc:grpChg chg="del mod">
          <ac:chgData name="손승재" userId="5e324ebc-f6a6-4e49-8d57-ae22841c7b20" providerId="ADAL" clId="{77F67353-C26E-4FCA-80FF-A607E34E1F6A}" dt="2023-05-17T12:04:55.125" v="765" actId="478"/>
          <ac:grpSpMkLst>
            <pc:docMk/>
            <pc:sldMk cId="1702238199" sldId="301"/>
            <ac:grpSpMk id="26" creationId="{00000000-0000-0000-0000-000000000000}"/>
          </ac:grpSpMkLst>
        </pc:grpChg>
        <pc:grpChg chg="del mod">
          <ac:chgData name="손승재" userId="5e324ebc-f6a6-4e49-8d57-ae22841c7b20" providerId="ADAL" clId="{77F67353-C26E-4FCA-80FF-A607E34E1F6A}" dt="2023-05-17T12:04:56.636" v="768" actId="478"/>
          <ac:grpSpMkLst>
            <pc:docMk/>
            <pc:sldMk cId="1702238199" sldId="301"/>
            <ac:grpSpMk id="29" creationId="{00000000-0000-0000-0000-000000000000}"/>
          </ac:grpSpMkLst>
        </pc:grpChg>
        <pc:picChg chg="add mod">
          <ac:chgData name="손승재" userId="5e324ebc-f6a6-4e49-8d57-ae22841c7b20" providerId="ADAL" clId="{77F67353-C26E-4FCA-80FF-A607E34E1F6A}" dt="2023-05-17T12:03:12.189" v="736" actId="1076"/>
          <ac:picMkLst>
            <pc:docMk/>
            <pc:sldMk cId="1702238199" sldId="301"/>
            <ac:picMk id="33" creationId="{A7889221-C187-4DBF-1BA6-325414204D26}"/>
          </ac:picMkLst>
        </pc:picChg>
        <pc:picChg chg="add del">
          <ac:chgData name="손승재" userId="5e324ebc-f6a6-4e49-8d57-ae22841c7b20" providerId="ADAL" clId="{77F67353-C26E-4FCA-80FF-A607E34E1F6A}" dt="2023-05-17T12:02:36.491" v="723" actId="22"/>
          <ac:picMkLst>
            <pc:docMk/>
            <pc:sldMk cId="1702238199" sldId="301"/>
            <ac:picMk id="37" creationId="{9F85EFA3-697A-6409-AFA1-C6634AE37583}"/>
          </ac:picMkLst>
        </pc:picChg>
        <pc:picChg chg="add mod">
          <ac:chgData name="손승재" userId="5e324ebc-f6a6-4e49-8d57-ae22841c7b20" providerId="ADAL" clId="{77F67353-C26E-4FCA-80FF-A607E34E1F6A}" dt="2023-05-17T12:03:16.155" v="738" actId="1076"/>
          <ac:picMkLst>
            <pc:docMk/>
            <pc:sldMk cId="1702238199" sldId="301"/>
            <ac:picMk id="39" creationId="{7C816D9F-4290-4CAC-EBA0-DFA1431BAB61}"/>
          </ac:picMkLst>
        </pc:picChg>
        <pc:picChg chg="add mod">
          <ac:chgData name="손승재" userId="5e324ebc-f6a6-4e49-8d57-ae22841c7b20" providerId="ADAL" clId="{77F67353-C26E-4FCA-80FF-A607E34E1F6A}" dt="2023-05-17T12:04:53.027" v="764" actId="1076"/>
          <ac:picMkLst>
            <pc:docMk/>
            <pc:sldMk cId="1702238199" sldId="301"/>
            <ac:picMk id="41" creationId="{7FEBC821-DC0C-0603-E9B4-EB227165C598}"/>
          </ac:picMkLst>
        </pc:picChg>
      </pc:sldChg>
      <pc:sldChg chg="new del">
        <pc:chgData name="손승재" userId="5e324ebc-f6a6-4e49-8d57-ae22841c7b20" providerId="ADAL" clId="{77F67353-C26E-4FCA-80FF-A607E34E1F6A}" dt="2023-05-17T11:49:16.286" v="196" actId="680"/>
        <pc:sldMkLst>
          <pc:docMk/>
          <pc:sldMk cId="2533393397" sldId="301"/>
        </pc:sldMkLst>
      </pc:sldChg>
      <pc:sldChg chg="addSp delSp modSp add mod">
        <pc:chgData name="손승재" userId="5e324ebc-f6a6-4e49-8d57-ae22841c7b20" providerId="ADAL" clId="{77F67353-C26E-4FCA-80FF-A607E34E1F6A}" dt="2023-05-17T12:29:11.519" v="2010" actId="1076"/>
        <pc:sldMkLst>
          <pc:docMk/>
          <pc:sldMk cId="3437013412" sldId="302"/>
        </pc:sldMkLst>
        <pc:spChg chg="add del">
          <ac:chgData name="손승재" userId="5e324ebc-f6a6-4e49-8d57-ae22841c7b20" providerId="ADAL" clId="{77F67353-C26E-4FCA-80FF-A607E34E1F6A}" dt="2023-05-17T12:15:41.596" v="1404" actId="22"/>
          <ac:spMkLst>
            <pc:docMk/>
            <pc:sldMk cId="3437013412" sldId="302"/>
            <ac:spMk id="7" creationId="{7EC1CAF2-16C9-BAEF-A8E9-D8FBCE605825}"/>
          </ac:spMkLst>
        </pc:spChg>
        <pc:spChg chg="add mod">
          <ac:chgData name="손승재" userId="5e324ebc-f6a6-4e49-8d57-ae22841c7b20" providerId="ADAL" clId="{77F67353-C26E-4FCA-80FF-A607E34E1F6A}" dt="2023-05-17T12:29:11.519" v="2010" actId="1076"/>
          <ac:spMkLst>
            <pc:docMk/>
            <pc:sldMk cId="3437013412" sldId="302"/>
            <ac:spMk id="11" creationId="{032AC385-EC5C-6C2B-DC8E-58C10260FBE1}"/>
          </ac:spMkLst>
        </pc:spChg>
        <pc:spChg chg="add del mod">
          <ac:chgData name="손승재" userId="5e324ebc-f6a6-4e49-8d57-ae22841c7b20" providerId="ADAL" clId="{77F67353-C26E-4FCA-80FF-A607E34E1F6A}" dt="2023-05-17T12:17:03.998" v="1565"/>
          <ac:spMkLst>
            <pc:docMk/>
            <pc:sldMk cId="3437013412" sldId="302"/>
            <ac:spMk id="12" creationId="{182D4D4A-743D-899A-121B-109593575020}"/>
          </ac:spMkLst>
        </pc:spChg>
        <pc:spChg chg="add del mod">
          <ac:chgData name="손승재" userId="5e324ebc-f6a6-4e49-8d57-ae22841c7b20" providerId="ADAL" clId="{77F67353-C26E-4FCA-80FF-A607E34E1F6A}" dt="2023-05-17T12:17:07.793" v="1568" actId="478"/>
          <ac:spMkLst>
            <pc:docMk/>
            <pc:sldMk cId="3437013412" sldId="302"/>
            <ac:spMk id="13" creationId="{E158849E-7CB0-3767-B591-C5F7085D89F5}"/>
          </ac:spMkLst>
        </pc:spChg>
        <pc:spChg chg="add del">
          <ac:chgData name="손승재" userId="5e324ebc-f6a6-4e49-8d57-ae22841c7b20" providerId="ADAL" clId="{77F67353-C26E-4FCA-80FF-A607E34E1F6A}" dt="2023-05-17T12:18:38.033" v="1598"/>
          <ac:spMkLst>
            <pc:docMk/>
            <pc:sldMk cId="3437013412" sldId="302"/>
            <ac:spMk id="14" creationId="{92F9EC24-DC12-38A2-4F25-E0428638036B}"/>
          </ac:spMkLst>
        </pc:spChg>
        <pc:spChg chg="add del">
          <ac:chgData name="손승재" userId="5e324ebc-f6a6-4e49-8d57-ae22841c7b20" providerId="ADAL" clId="{77F67353-C26E-4FCA-80FF-A607E34E1F6A}" dt="2023-05-17T12:18:38.033" v="1598"/>
          <ac:spMkLst>
            <pc:docMk/>
            <pc:sldMk cId="3437013412" sldId="302"/>
            <ac:spMk id="15" creationId="{62213080-AF87-2880-737D-796D11723507}"/>
          </ac:spMkLst>
        </pc:spChg>
        <pc:spChg chg="add">
          <ac:chgData name="손승재" userId="5e324ebc-f6a6-4e49-8d57-ae22841c7b20" providerId="ADAL" clId="{77F67353-C26E-4FCA-80FF-A607E34E1F6A}" dt="2023-05-17T12:18:39.671" v="1599"/>
          <ac:spMkLst>
            <pc:docMk/>
            <pc:sldMk cId="3437013412" sldId="302"/>
            <ac:spMk id="16" creationId="{F186FA37-7EA7-5ABE-A324-E71F1DF10E01}"/>
          </ac:spMkLst>
        </pc:spChg>
        <pc:spChg chg="del mod">
          <ac:chgData name="손승재" userId="5e324ebc-f6a6-4e49-8d57-ae22841c7b20" providerId="ADAL" clId="{77F67353-C26E-4FCA-80FF-A607E34E1F6A}" dt="2023-05-17T12:12:04.740" v="1310" actId="478"/>
          <ac:spMkLst>
            <pc:docMk/>
            <pc:sldMk cId="3437013412" sldId="302"/>
            <ac:spMk id="17" creationId="{00000000-0000-0000-0000-000000000000}"/>
          </ac:spMkLst>
        </pc:spChg>
        <pc:spChg chg="add del mod">
          <ac:chgData name="손승재" userId="5e324ebc-f6a6-4e49-8d57-ae22841c7b20" providerId="ADAL" clId="{77F67353-C26E-4FCA-80FF-A607E34E1F6A}" dt="2023-05-17T12:18:46.605" v="1603" actId="478"/>
          <ac:spMkLst>
            <pc:docMk/>
            <pc:sldMk cId="3437013412" sldId="302"/>
            <ac:spMk id="18" creationId="{EF6D9B98-ADD9-3B04-3789-EC9B6AA49734}"/>
          </ac:spMkLst>
        </pc:spChg>
        <pc:spChg chg="mod">
          <ac:chgData name="손승재" userId="5e324ebc-f6a6-4e49-8d57-ae22841c7b20" providerId="ADAL" clId="{77F67353-C26E-4FCA-80FF-A607E34E1F6A}" dt="2023-05-17T12:21:52.229" v="1840" actId="1076"/>
          <ac:spMkLst>
            <pc:docMk/>
            <pc:sldMk cId="3437013412" sldId="302"/>
            <ac:spMk id="25" creationId="{00000000-0000-0000-0000-000000000000}"/>
          </ac:spMkLst>
        </pc:spChg>
        <pc:spChg chg="del">
          <ac:chgData name="손승재" userId="5e324ebc-f6a6-4e49-8d57-ae22841c7b20" providerId="ADAL" clId="{77F67353-C26E-4FCA-80FF-A607E34E1F6A}" dt="2023-05-17T12:12:04.740" v="1310" actId="478"/>
          <ac:spMkLst>
            <pc:docMk/>
            <pc:sldMk cId="3437013412" sldId="302"/>
            <ac:spMk id="42" creationId="{F2593788-D851-D377-CC84-5A9B0988860F}"/>
          </ac:spMkLst>
        </pc:spChg>
        <pc:grpChg chg="del">
          <ac:chgData name="손승재" userId="5e324ebc-f6a6-4e49-8d57-ae22841c7b20" providerId="ADAL" clId="{77F67353-C26E-4FCA-80FF-A607E34E1F6A}" dt="2023-05-17T12:12:04.740" v="1310" actId="478"/>
          <ac:grpSpMkLst>
            <pc:docMk/>
            <pc:sldMk cId="3437013412" sldId="302"/>
            <ac:grpSpMk id="8" creationId="{00000000-0000-0000-0000-000000000000}"/>
          </ac:grpSpMkLst>
        </pc:grpChg>
        <pc:grpChg chg="mod">
          <ac:chgData name="손승재" userId="5e324ebc-f6a6-4e49-8d57-ae22841c7b20" providerId="ADAL" clId="{77F67353-C26E-4FCA-80FF-A607E34E1F6A}" dt="2023-05-17T12:21:52.229" v="1840" actId="1076"/>
          <ac:grpSpMkLst>
            <pc:docMk/>
            <pc:sldMk cId="3437013412" sldId="302"/>
            <ac:grpSpMk id="19" creationId="{00000000-0000-0000-0000-000000000000}"/>
          </ac:grpSpMkLst>
        </pc:grpChg>
        <pc:grpChg chg="del">
          <ac:chgData name="손승재" userId="5e324ebc-f6a6-4e49-8d57-ae22841c7b20" providerId="ADAL" clId="{77F67353-C26E-4FCA-80FF-A607E34E1F6A}" dt="2023-05-17T12:12:04.740" v="1310" actId="478"/>
          <ac:grpSpMkLst>
            <pc:docMk/>
            <pc:sldMk cId="3437013412" sldId="302"/>
            <ac:grpSpMk id="22" creationId="{00000000-0000-0000-0000-000000000000}"/>
          </ac:grpSpMkLst>
        </pc:grpChg>
        <pc:picChg chg="add del mod">
          <ac:chgData name="손승재" userId="5e324ebc-f6a6-4e49-8d57-ae22841c7b20" providerId="ADAL" clId="{77F67353-C26E-4FCA-80FF-A607E34E1F6A}" dt="2023-05-17T12:27:07.537" v="1982" actId="478"/>
          <ac:picMkLst>
            <pc:docMk/>
            <pc:sldMk cId="3437013412" sldId="302"/>
            <ac:picMk id="3" creationId="{0ECC8374-F903-4851-9724-56A831868F0F}"/>
          </ac:picMkLst>
        </pc:picChg>
        <pc:picChg chg="add del mod">
          <ac:chgData name="손승재" userId="5e324ebc-f6a6-4e49-8d57-ae22841c7b20" providerId="ADAL" clId="{77F67353-C26E-4FCA-80FF-A607E34E1F6A}" dt="2023-05-17T12:27:07.215" v="1981" actId="478"/>
          <ac:picMkLst>
            <pc:docMk/>
            <pc:sldMk cId="3437013412" sldId="302"/>
            <ac:picMk id="4" creationId="{1DCC2B38-DDAC-8791-B152-0F1C769B067D}"/>
          </ac:picMkLst>
        </pc:picChg>
        <pc:picChg chg="add del mod">
          <ac:chgData name="손승재" userId="5e324ebc-f6a6-4e49-8d57-ae22841c7b20" providerId="ADAL" clId="{77F67353-C26E-4FCA-80FF-A607E34E1F6A}" dt="2023-05-17T12:27:06.870" v="1980" actId="478"/>
          <ac:picMkLst>
            <pc:docMk/>
            <pc:sldMk cId="3437013412" sldId="302"/>
            <ac:picMk id="5" creationId="{A791508E-1117-F7CA-686E-D23CF0F9B7ED}"/>
          </ac:picMkLst>
        </pc:picChg>
        <pc:picChg chg="add del">
          <ac:chgData name="손승재" userId="5e324ebc-f6a6-4e49-8d57-ae22841c7b20" providerId="ADAL" clId="{77F67353-C26E-4FCA-80FF-A607E34E1F6A}" dt="2023-05-17T12:27:13.573" v="1984" actId="478"/>
          <ac:picMkLst>
            <pc:docMk/>
            <pc:sldMk cId="3437013412" sldId="302"/>
            <ac:picMk id="27" creationId="{E4C850D6-3FE4-1F1F-929F-2B25DC33A038}"/>
          </ac:picMkLst>
        </pc:picChg>
        <pc:picChg chg="add del">
          <ac:chgData name="손승재" userId="5e324ebc-f6a6-4e49-8d57-ae22841c7b20" providerId="ADAL" clId="{77F67353-C26E-4FCA-80FF-A607E34E1F6A}" dt="2023-05-17T12:27:14.542" v="1986" actId="478"/>
          <ac:picMkLst>
            <pc:docMk/>
            <pc:sldMk cId="3437013412" sldId="302"/>
            <ac:picMk id="29" creationId="{3A848B6D-03D1-5278-C406-A6267FBAD511}"/>
          </ac:picMkLst>
        </pc:picChg>
        <pc:picChg chg="add mod">
          <ac:chgData name="손승재" userId="5e324ebc-f6a6-4e49-8d57-ae22841c7b20" providerId="ADAL" clId="{77F67353-C26E-4FCA-80FF-A607E34E1F6A}" dt="2023-05-17T12:29:06.897" v="2009" actId="1076"/>
          <ac:picMkLst>
            <pc:docMk/>
            <pc:sldMk cId="3437013412" sldId="302"/>
            <ac:picMk id="31" creationId="{576AA5A3-1E36-75BA-FE59-8E3D0D3C5703}"/>
          </ac:picMkLst>
        </pc:picChg>
        <pc:picChg chg="del">
          <ac:chgData name="손승재" userId="5e324ebc-f6a6-4e49-8d57-ae22841c7b20" providerId="ADAL" clId="{77F67353-C26E-4FCA-80FF-A607E34E1F6A}" dt="2023-05-17T12:12:04.740" v="1310" actId="478"/>
          <ac:picMkLst>
            <pc:docMk/>
            <pc:sldMk cId="3437013412" sldId="302"/>
            <ac:picMk id="33" creationId="{A7889221-C187-4DBF-1BA6-325414204D26}"/>
          </ac:picMkLst>
        </pc:picChg>
        <pc:picChg chg="add del mod modCrop">
          <ac:chgData name="손승재" userId="5e324ebc-f6a6-4e49-8d57-ae22841c7b20" providerId="ADAL" clId="{77F67353-C26E-4FCA-80FF-A607E34E1F6A}" dt="2023-05-17T12:28:42.704" v="2000" actId="478"/>
          <ac:picMkLst>
            <pc:docMk/>
            <pc:sldMk cId="3437013412" sldId="302"/>
            <ac:picMk id="34" creationId="{ECBB1D7C-41DC-775C-B8B5-57EACC437EDE}"/>
          </ac:picMkLst>
        </pc:picChg>
        <pc:picChg chg="add mod modCrop">
          <ac:chgData name="손승재" userId="5e324ebc-f6a6-4e49-8d57-ae22841c7b20" providerId="ADAL" clId="{77F67353-C26E-4FCA-80FF-A607E34E1F6A}" dt="2023-05-17T12:29:03.580" v="2008" actId="1076"/>
          <ac:picMkLst>
            <pc:docMk/>
            <pc:sldMk cId="3437013412" sldId="302"/>
            <ac:picMk id="36" creationId="{03010088-9066-2132-999F-E3E1A0744DAC}"/>
          </ac:picMkLst>
        </pc:picChg>
        <pc:picChg chg="del">
          <ac:chgData name="손승재" userId="5e324ebc-f6a6-4e49-8d57-ae22841c7b20" providerId="ADAL" clId="{77F67353-C26E-4FCA-80FF-A607E34E1F6A}" dt="2023-05-17T12:12:04.740" v="1310" actId="478"/>
          <ac:picMkLst>
            <pc:docMk/>
            <pc:sldMk cId="3437013412" sldId="302"/>
            <ac:picMk id="39" creationId="{7C816D9F-4290-4CAC-EBA0-DFA1431BAB61}"/>
          </ac:picMkLst>
        </pc:picChg>
        <pc:picChg chg="del">
          <ac:chgData name="손승재" userId="5e324ebc-f6a6-4e49-8d57-ae22841c7b20" providerId="ADAL" clId="{77F67353-C26E-4FCA-80FF-A607E34E1F6A}" dt="2023-05-17T12:12:02.644" v="1308" actId="478"/>
          <ac:picMkLst>
            <pc:docMk/>
            <pc:sldMk cId="3437013412" sldId="302"/>
            <ac:picMk id="41" creationId="{7FEBC821-DC0C-0603-E9B4-EB227165C598}"/>
          </ac:picMkLst>
        </pc:picChg>
        <pc:picChg chg="add del">
          <ac:chgData name="손승재" userId="5e324ebc-f6a6-4e49-8d57-ae22841c7b20" providerId="ADAL" clId="{77F67353-C26E-4FCA-80FF-A607E34E1F6A}" dt="2023-05-17T12:20:48.414" v="1685" actId="478"/>
          <ac:picMkLst>
            <pc:docMk/>
            <pc:sldMk cId="3437013412" sldId="302"/>
            <ac:picMk id="1025" creationId="{21C2F854-199E-4C77-CDFF-F444F5CC65E7}"/>
          </ac:picMkLst>
        </pc:picChg>
        <pc:picChg chg="add del">
          <ac:chgData name="손승재" userId="5e324ebc-f6a6-4e49-8d57-ae22841c7b20" providerId="ADAL" clId="{77F67353-C26E-4FCA-80FF-A607E34E1F6A}" dt="2023-05-17T12:18:38.033" v="1598"/>
          <ac:picMkLst>
            <pc:docMk/>
            <pc:sldMk cId="3437013412" sldId="302"/>
            <ac:picMk id="1028" creationId="{D41376E1-B9DA-BE38-931F-DD840D268C6E}"/>
          </ac:picMkLst>
        </pc:picChg>
        <pc:picChg chg="add del">
          <ac:chgData name="손승재" userId="5e324ebc-f6a6-4e49-8d57-ae22841c7b20" providerId="ADAL" clId="{77F67353-C26E-4FCA-80FF-A607E34E1F6A}" dt="2023-05-17T12:20:46.726" v="1684" actId="478"/>
          <ac:picMkLst>
            <pc:docMk/>
            <pc:sldMk cId="3437013412" sldId="302"/>
            <ac:picMk id="1031" creationId="{2D38C629-EE07-295F-11C2-8335511ACDF0}"/>
          </ac:picMkLst>
        </pc:picChg>
      </pc:sldChg>
      <pc:sldChg chg="addSp delSp modSp add del mod">
        <pc:chgData name="손승재" userId="5e324ebc-f6a6-4e49-8d57-ae22841c7b20" providerId="ADAL" clId="{77F67353-C26E-4FCA-80FF-A607E34E1F6A}" dt="2023-05-17T12:29:54.504" v="2017" actId="47"/>
        <pc:sldMkLst>
          <pc:docMk/>
          <pc:sldMk cId="2332735913" sldId="303"/>
        </pc:sldMkLst>
        <pc:spChg chg="mod">
          <ac:chgData name="손승재" userId="5e324ebc-f6a6-4e49-8d57-ae22841c7b20" providerId="ADAL" clId="{77F67353-C26E-4FCA-80FF-A607E34E1F6A}" dt="2023-05-17T12:21:40.887" v="1838" actId="1076"/>
          <ac:spMkLst>
            <pc:docMk/>
            <pc:sldMk cId="2332735913" sldId="303"/>
            <ac:spMk id="2" creationId="{00000000-0000-0000-0000-000000000000}"/>
          </ac:spMkLst>
        </pc:spChg>
        <pc:spChg chg="mod">
          <ac:chgData name="손승재" userId="5e324ebc-f6a6-4e49-8d57-ae22841c7b20" providerId="ADAL" clId="{77F67353-C26E-4FCA-80FF-A607E34E1F6A}" dt="2023-05-17T12:20:41.802" v="1682"/>
          <ac:spMkLst>
            <pc:docMk/>
            <pc:sldMk cId="2332735913" sldId="303"/>
            <ac:spMk id="7" creationId="{65B2FE66-A5F4-0541-0DE3-CE39374734D0}"/>
          </ac:spMkLst>
        </pc:spChg>
        <pc:spChg chg="mod">
          <ac:chgData name="손승재" userId="5e324ebc-f6a6-4e49-8d57-ae22841c7b20" providerId="ADAL" clId="{77F67353-C26E-4FCA-80FF-A607E34E1F6A}" dt="2023-05-17T12:20:41.802" v="1682"/>
          <ac:spMkLst>
            <pc:docMk/>
            <pc:sldMk cId="2332735913" sldId="303"/>
            <ac:spMk id="8" creationId="{FF22E783-B96C-3AE8-CB35-A9FE7964C670}"/>
          </ac:spMkLst>
        </pc:spChg>
        <pc:spChg chg="add mod">
          <ac:chgData name="손승재" userId="5e324ebc-f6a6-4e49-8d57-ae22841c7b20" providerId="ADAL" clId="{77F67353-C26E-4FCA-80FF-A607E34E1F6A}" dt="2023-05-17T12:21:58.252" v="1842" actId="20577"/>
          <ac:spMkLst>
            <pc:docMk/>
            <pc:sldMk cId="2332735913" sldId="303"/>
            <ac:spMk id="9" creationId="{42CAAD3A-AF28-63F1-72E2-643CA13633E1}"/>
          </ac:spMkLst>
        </pc:spChg>
        <pc:spChg chg="del">
          <ac:chgData name="손승재" userId="5e324ebc-f6a6-4e49-8d57-ae22841c7b20" providerId="ADAL" clId="{77F67353-C26E-4FCA-80FF-A607E34E1F6A}" dt="2023-05-17T12:20:40.307" v="1680" actId="478"/>
          <ac:spMkLst>
            <pc:docMk/>
            <pc:sldMk cId="2332735913" sldId="303"/>
            <ac:spMk id="25" creationId="{00000000-0000-0000-0000-000000000000}"/>
          </ac:spMkLst>
        </pc:spChg>
        <pc:grpChg chg="add mod">
          <ac:chgData name="손승재" userId="5e324ebc-f6a6-4e49-8d57-ae22841c7b20" providerId="ADAL" clId="{77F67353-C26E-4FCA-80FF-A607E34E1F6A}" dt="2023-05-17T12:20:44.302" v="1683" actId="1076"/>
          <ac:grpSpMkLst>
            <pc:docMk/>
            <pc:sldMk cId="2332735913" sldId="303"/>
            <ac:grpSpMk id="6" creationId="{82CB21DF-BE17-9474-B924-30CE855BEA62}"/>
          </ac:grpSpMkLst>
        </pc:grpChg>
        <pc:grpChg chg="del">
          <ac:chgData name="손승재" userId="5e324ebc-f6a6-4e49-8d57-ae22841c7b20" providerId="ADAL" clId="{77F67353-C26E-4FCA-80FF-A607E34E1F6A}" dt="2023-05-17T12:20:40.307" v="1680" actId="478"/>
          <ac:grpSpMkLst>
            <pc:docMk/>
            <pc:sldMk cId="2332735913" sldId="303"/>
            <ac:grpSpMk id="19" creationId="{00000000-0000-0000-0000-000000000000}"/>
          </ac:grpSpMkLst>
        </pc:grpChg>
        <pc:picChg chg="add del">
          <ac:chgData name="손승재" userId="5e324ebc-f6a6-4e49-8d57-ae22841c7b20" providerId="ADAL" clId="{77F67353-C26E-4FCA-80FF-A607E34E1F6A}" dt="2023-05-17T12:29:23.061" v="2015" actId="478"/>
          <ac:picMkLst>
            <pc:docMk/>
            <pc:sldMk cId="2332735913" sldId="303"/>
            <ac:picMk id="3" creationId="{0ECC8374-F903-4851-9724-56A831868F0F}"/>
          </ac:picMkLst>
        </pc:picChg>
        <pc:picChg chg="add del">
          <ac:chgData name="손승재" userId="5e324ebc-f6a6-4e49-8d57-ae22841c7b20" providerId="ADAL" clId="{77F67353-C26E-4FCA-80FF-A607E34E1F6A}" dt="2023-05-17T12:29:23.417" v="2016" actId="478"/>
          <ac:picMkLst>
            <pc:docMk/>
            <pc:sldMk cId="2332735913" sldId="303"/>
            <ac:picMk id="4" creationId="{1DCC2B38-DDAC-8791-B152-0F1C769B067D}"/>
          </ac:picMkLst>
        </pc:picChg>
        <pc:picChg chg="add del">
          <ac:chgData name="손승재" userId="5e324ebc-f6a6-4e49-8d57-ae22841c7b20" providerId="ADAL" clId="{77F67353-C26E-4FCA-80FF-A607E34E1F6A}" dt="2023-05-17T12:29:22.757" v="2014" actId="478"/>
          <ac:picMkLst>
            <pc:docMk/>
            <pc:sldMk cId="2332735913" sldId="303"/>
            <ac:picMk id="5" creationId="{A791508E-1117-F7CA-686E-D23CF0F9B7ED}"/>
          </ac:picMkLst>
        </pc:picChg>
        <pc:picChg chg="del">
          <ac:chgData name="손승재" userId="5e324ebc-f6a6-4e49-8d57-ae22841c7b20" providerId="ADAL" clId="{77F67353-C26E-4FCA-80FF-A607E34E1F6A}" dt="2023-05-17T12:20:41.582" v="1681" actId="478"/>
          <ac:picMkLst>
            <pc:docMk/>
            <pc:sldMk cId="2332735913" sldId="303"/>
            <ac:picMk id="1025" creationId="{21C2F854-199E-4C77-CDFF-F444F5CC65E7}"/>
          </ac:picMkLst>
        </pc:picChg>
        <pc:picChg chg="del">
          <ac:chgData name="손승재" userId="5e324ebc-f6a6-4e49-8d57-ae22841c7b20" providerId="ADAL" clId="{77F67353-C26E-4FCA-80FF-A607E34E1F6A}" dt="2023-05-17T12:20:40.307" v="1680" actId="478"/>
          <ac:picMkLst>
            <pc:docMk/>
            <pc:sldMk cId="2332735913" sldId="303"/>
            <ac:picMk id="1031" creationId="{2D38C629-EE07-295F-11C2-8335511ACDF0}"/>
          </ac:picMkLst>
        </pc:picChg>
      </pc:sldChg>
      <pc:sldChg chg="add del">
        <pc:chgData name="손승재" userId="5e324ebc-f6a6-4e49-8d57-ae22841c7b20" providerId="ADAL" clId="{77F67353-C26E-4FCA-80FF-A607E34E1F6A}" dt="2023-05-17T12:17:19.038" v="1570"/>
        <pc:sldMkLst>
          <pc:docMk/>
          <pc:sldMk cId="2500891602" sldId="303"/>
        </pc:sldMkLst>
      </pc:sldChg>
      <pc:sldChg chg="addSp delSp modSp add mod ord">
        <pc:chgData name="손승재" userId="5e324ebc-f6a6-4e49-8d57-ae22841c7b20" providerId="ADAL" clId="{77F67353-C26E-4FCA-80FF-A607E34E1F6A}" dt="2023-05-17T12:51:17.555" v="2363" actId="20577"/>
        <pc:sldMkLst>
          <pc:docMk/>
          <pc:sldMk cId="1556842252" sldId="304"/>
        </pc:sldMkLst>
        <pc:spChg chg="add del mod">
          <ac:chgData name="손승재" userId="5e324ebc-f6a6-4e49-8d57-ae22841c7b20" providerId="ADAL" clId="{77F67353-C26E-4FCA-80FF-A607E34E1F6A}" dt="2023-05-17T12:32:50.156" v="2025" actId="478"/>
          <ac:spMkLst>
            <pc:docMk/>
            <pc:sldMk cId="1556842252" sldId="304"/>
            <ac:spMk id="10" creationId="{42D78048-6722-BEBD-97C8-16E7886820CF}"/>
          </ac:spMkLst>
        </pc:spChg>
        <pc:spChg chg="mod">
          <ac:chgData name="손승재" userId="5e324ebc-f6a6-4e49-8d57-ae22841c7b20" providerId="ADAL" clId="{77F67353-C26E-4FCA-80FF-A607E34E1F6A}" dt="2023-05-17T12:51:17.555" v="2363" actId="20577"/>
          <ac:spMkLst>
            <pc:docMk/>
            <pc:sldMk cId="1556842252" sldId="304"/>
            <ac:spMk id="11" creationId="{032AC385-EC5C-6C2B-DC8E-58C10260FBE1}"/>
          </ac:spMkLst>
        </pc:spChg>
        <pc:spChg chg="add del">
          <ac:chgData name="손승재" userId="5e324ebc-f6a6-4e49-8d57-ae22841c7b20" providerId="ADAL" clId="{77F67353-C26E-4FCA-80FF-A607E34E1F6A}" dt="2023-05-17T12:34:20.435" v="2029" actId="22"/>
          <ac:spMkLst>
            <pc:docMk/>
            <pc:sldMk cId="1556842252" sldId="304"/>
            <ac:spMk id="13" creationId="{325B9DBB-D918-6198-5851-C43502DF7430}"/>
          </ac:spMkLst>
        </pc:spChg>
        <pc:spChg chg="add del mod">
          <ac:chgData name="손승재" userId="5e324ebc-f6a6-4e49-8d57-ae22841c7b20" providerId="ADAL" clId="{77F67353-C26E-4FCA-80FF-A607E34E1F6A}" dt="2023-05-17T12:34:31.070" v="2034" actId="478"/>
          <ac:spMkLst>
            <pc:docMk/>
            <pc:sldMk cId="1556842252" sldId="304"/>
            <ac:spMk id="15" creationId="{AD17A02C-8F09-7771-97F1-DB882B987229}"/>
          </ac:spMkLst>
        </pc:spChg>
        <pc:spChg chg="add mod">
          <ac:chgData name="손승재" userId="5e324ebc-f6a6-4e49-8d57-ae22841c7b20" providerId="ADAL" clId="{77F67353-C26E-4FCA-80FF-A607E34E1F6A}" dt="2023-05-17T12:43:36.174" v="2086" actId="1076"/>
          <ac:spMkLst>
            <pc:docMk/>
            <pc:sldMk cId="1556842252" sldId="304"/>
            <ac:spMk id="20" creationId="{F33CD3F4-3337-1DED-8FAF-D3128EF1DAA1}"/>
          </ac:spMkLst>
        </pc:spChg>
        <pc:spChg chg="add del mod">
          <ac:chgData name="손승재" userId="5e324ebc-f6a6-4e49-8d57-ae22841c7b20" providerId="ADAL" clId="{77F67353-C26E-4FCA-80FF-A607E34E1F6A}" dt="2023-05-17T12:43:37.828" v="2088"/>
          <ac:spMkLst>
            <pc:docMk/>
            <pc:sldMk cId="1556842252" sldId="304"/>
            <ac:spMk id="22" creationId="{F9605D9C-AA13-2C50-1DD6-5BD65BD3F50C}"/>
          </ac:spMkLst>
        </pc:spChg>
        <pc:spChg chg="add mod">
          <ac:chgData name="손승재" userId="5e324ebc-f6a6-4e49-8d57-ae22841c7b20" providerId="ADAL" clId="{77F67353-C26E-4FCA-80FF-A607E34E1F6A}" dt="2023-05-17T12:43:49.546" v="2101"/>
          <ac:spMkLst>
            <pc:docMk/>
            <pc:sldMk cId="1556842252" sldId="304"/>
            <ac:spMk id="24" creationId="{7CAE8BF4-6E2F-DE4E-08C0-A5DC14FAB59F}"/>
          </ac:spMkLst>
        </pc:spChg>
        <pc:spChg chg="add del mod">
          <ac:chgData name="손승재" userId="5e324ebc-f6a6-4e49-8d57-ae22841c7b20" providerId="ADAL" clId="{77F67353-C26E-4FCA-80FF-A607E34E1F6A}" dt="2023-05-17T12:49:51.486" v="2244"/>
          <ac:spMkLst>
            <pc:docMk/>
            <pc:sldMk cId="1556842252" sldId="304"/>
            <ac:spMk id="28" creationId="{7799332F-199D-005F-FBDC-CDDB6E77D5A7}"/>
          </ac:spMkLst>
        </pc:spChg>
        <pc:picChg chg="del">
          <ac:chgData name="손승재" userId="5e324ebc-f6a6-4e49-8d57-ae22841c7b20" providerId="ADAL" clId="{77F67353-C26E-4FCA-80FF-A607E34E1F6A}" dt="2023-05-17T12:30:53.359" v="2021" actId="478"/>
          <ac:picMkLst>
            <pc:docMk/>
            <pc:sldMk cId="1556842252" sldId="304"/>
            <ac:picMk id="3" creationId="{0ECC8374-F903-4851-9724-56A831868F0F}"/>
          </ac:picMkLst>
        </pc:picChg>
        <pc:picChg chg="del">
          <ac:chgData name="손승재" userId="5e324ebc-f6a6-4e49-8d57-ae22841c7b20" providerId="ADAL" clId="{77F67353-C26E-4FCA-80FF-A607E34E1F6A}" dt="2023-05-17T12:30:53.042" v="2020" actId="478"/>
          <ac:picMkLst>
            <pc:docMk/>
            <pc:sldMk cId="1556842252" sldId="304"/>
            <ac:picMk id="4" creationId="{1DCC2B38-DDAC-8791-B152-0F1C769B067D}"/>
          </ac:picMkLst>
        </pc:picChg>
        <pc:picChg chg="del">
          <ac:chgData name="손승재" userId="5e324ebc-f6a6-4e49-8d57-ae22841c7b20" providerId="ADAL" clId="{77F67353-C26E-4FCA-80FF-A607E34E1F6A}" dt="2023-05-17T12:30:52.681" v="2019" actId="478"/>
          <ac:picMkLst>
            <pc:docMk/>
            <pc:sldMk cId="1556842252" sldId="304"/>
            <ac:picMk id="5" creationId="{A791508E-1117-F7CA-686E-D23CF0F9B7ED}"/>
          </ac:picMkLst>
        </pc:picChg>
        <pc:picChg chg="add mod">
          <ac:chgData name="손승재" userId="5e324ebc-f6a6-4e49-8d57-ae22841c7b20" providerId="ADAL" clId="{77F67353-C26E-4FCA-80FF-A607E34E1F6A}" dt="2023-05-17T12:43:45.062" v="2092" actId="1076"/>
          <ac:picMkLst>
            <pc:docMk/>
            <pc:sldMk cId="1556842252" sldId="304"/>
            <ac:picMk id="3074" creationId="{0D0A6C61-0D46-75F5-6B82-EA863D5CA1E0}"/>
          </ac:picMkLst>
        </pc:picChg>
        <pc:picChg chg="add del mod">
          <ac:chgData name="손승재" userId="5e324ebc-f6a6-4e49-8d57-ae22841c7b20" providerId="ADAL" clId="{77F67353-C26E-4FCA-80FF-A607E34E1F6A}" dt="2023-05-17T12:49:51.486" v="2244"/>
          <ac:picMkLst>
            <pc:docMk/>
            <pc:sldMk cId="1556842252" sldId="304"/>
            <ac:picMk id="3075" creationId="{DCFF6E9C-4192-4D77-813D-81E4990F3153}"/>
          </ac:picMkLst>
        </pc:picChg>
        <pc:cxnChg chg="add mod">
          <ac:chgData name="손승재" userId="5e324ebc-f6a6-4e49-8d57-ae22841c7b20" providerId="ADAL" clId="{77F67353-C26E-4FCA-80FF-A607E34E1F6A}" dt="2023-05-17T12:43:36.174" v="2086" actId="1076"/>
          <ac:cxnSpMkLst>
            <pc:docMk/>
            <pc:sldMk cId="1556842252" sldId="304"/>
            <ac:cxnSpMk id="18" creationId="{17C34CC5-7B86-525B-3026-546C66A52502}"/>
          </ac:cxnSpMkLst>
        </pc:cxnChg>
        <pc:cxnChg chg="add del mod">
          <ac:chgData name="손승재" userId="5e324ebc-f6a6-4e49-8d57-ae22841c7b20" providerId="ADAL" clId="{77F67353-C26E-4FCA-80FF-A607E34E1F6A}" dt="2023-05-17T12:43:37.828" v="2088"/>
          <ac:cxnSpMkLst>
            <pc:docMk/>
            <pc:sldMk cId="1556842252" sldId="304"/>
            <ac:cxnSpMk id="21" creationId="{9366D746-2DF2-A098-E0AB-019494C068E8}"/>
          </ac:cxnSpMkLst>
        </pc:cxnChg>
        <pc:cxnChg chg="add mod">
          <ac:chgData name="손승재" userId="5e324ebc-f6a6-4e49-8d57-ae22841c7b20" providerId="ADAL" clId="{77F67353-C26E-4FCA-80FF-A607E34E1F6A}" dt="2023-05-17T12:43:56.390" v="2104" actId="14100"/>
          <ac:cxnSpMkLst>
            <pc:docMk/>
            <pc:sldMk cId="1556842252" sldId="304"/>
            <ac:cxnSpMk id="23" creationId="{9BF46A77-4DD4-F5AD-8DA5-254DC40AA3A7}"/>
          </ac:cxnSpMkLst>
        </pc:cxnChg>
      </pc:sldChg>
      <pc:sldChg chg="addSp delSp modSp add mod">
        <pc:chgData name="손승재" userId="5e324ebc-f6a6-4e49-8d57-ae22841c7b20" providerId="ADAL" clId="{77F67353-C26E-4FCA-80FF-A607E34E1F6A}" dt="2023-05-17T13:21:32.756" v="3487" actId="14100"/>
        <pc:sldMkLst>
          <pc:docMk/>
          <pc:sldMk cId="36862842" sldId="305"/>
        </pc:sldMkLst>
        <pc:spChg chg="add del mod">
          <ac:chgData name="손승재" userId="5e324ebc-f6a6-4e49-8d57-ae22841c7b20" providerId="ADAL" clId="{77F67353-C26E-4FCA-80FF-A607E34E1F6A}" dt="2023-05-17T12:49:08.489" v="2197" actId="478"/>
          <ac:spMkLst>
            <pc:docMk/>
            <pc:sldMk cId="36862842" sldId="305"/>
            <ac:spMk id="10" creationId="{3F1C9138-2793-6CE1-A40F-03D42781F9CA}"/>
          </ac:spMkLst>
        </pc:spChg>
        <pc:spChg chg="del">
          <ac:chgData name="손승재" userId="5e324ebc-f6a6-4e49-8d57-ae22841c7b20" providerId="ADAL" clId="{77F67353-C26E-4FCA-80FF-A607E34E1F6A}" dt="2023-05-17T12:44:26.681" v="2105" actId="478"/>
          <ac:spMkLst>
            <pc:docMk/>
            <pc:sldMk cId="36862842" sldId="305"/>
            <ac:spMk id="11" creationId="{032AC385-EC5C-6C2B-DC8E-58C10260FBE1}"/>
          </ac:spMkLst>
        </pc:spChg>
        <pc:spChg chg="add mod">
          <ac:chgData name="손승재" userId="5e324ebc-f6a6-4e49-8d57-ae22841c7b20" providerId="ADAL" clId="{77F67353-C26E-4FCA-80FF-A607E34E1F6A}" dt="2023-05-17T13:19:17.597" v="3319" actId="1076"/>
          <ac:spMkLst>
            <pc:docMk/>
            <pc:sldMk cId="36862842" sldId="305"/>
            <ac:spMk id="12" creationId="{E56D35F8-3A2C-72CE-0911-EB8032A6B41F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13" creationId="{1D094059-661E-A684-B24E-9986DE1F5405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14" creationId="{54D13147-3883-FF36-695A-BF09CE69A889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15" creationId="{1A40F4F9-19D4-6C76-B554-E96FE8F3006F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17" creationId="{10624113-59FB-B2AC-AED5-94B4D4B41C05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18" creationId="{67ADCFEF-2FEE-ADCA-45FF-710E6AF249B1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19" creationId="{408BCDB0-E4D0-D708-EF1D-B2CF7585A824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20" creationId="{EC450ED6-2F78-B3EB-7F0A-8710AB766B3C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23" creationId="{CE56E612-D028-90FD-00CA-B923CB4C0077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24" creationId="{C6517BE3-994A-04C4-6F61-E01DF1F7E385}"/>
          </ac:spMkLst>
        </pc:spChg>
        <pc:spChg chg="add del mod">
          <ac:chgData name="손승재" userId="5e324ebc-f6a6-4e49-8d57-ae22841c7b20" providerId="ADAL" clId="{77F67353-C26E-4FCA-80FF-A607E34E1F6A}" dt="2023-05-17T13:12:43.719" v="2891" actId="478"/>
          <ac:spMkLst>
            <pc:docMk/>
            <pc:sldMk cId="36862842" sldId="305"/>
            <ac:spMk id="25" creationId="{0449C8A9-6269-9636-40AD-6F20EB519725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26" creationId="{6BCB303E-0501-73AA-DE62-260AB9D85004}"/>
          </ac:spMkLst>
        </pc:spChg>
        <pc:spChg chg="add mod or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27" creationId="{13030C2C-B69E-8F7A-97C4-D76F138A2945}"/>
          </ac:spMkLst>
        </pc:spChg>
        <pc:spChg chg="add mod or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28" creationId="{1DEE6270-CB3F-7D7D-F33B-75A7BCCC3D5E}"/>
          </ac:spMkLst>
        </pc:spChg>
        <pc:spChg chg="add del mod ord">
          <ac:chgData name="손승재" userId="5e324ebc-f6a6-4e49-8d57-ae22841c7b20" providerId="ADAL" clId="{77F67353-C26E-4FCA-80FF-A607E34E1F6A}" dt="2023-05-17T13:10:13.840" v="2835" actId="478"/>
          <ac:spMkLst>
            <pc:docMk/>
            <pc:sldMk cId="36862842" sldId="305"/>
            <ac:spMk id="29" creationId="{F21472C8-1EC7-4CCF-5631-E32A87F1A75A}"/>
          </ac:spMkLst>
        </pc:spChg>
        <pc:spChg chg="add mod or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30" creationId="{03ED98BB-A834-3186-46CA-24348D775B65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77" creationId="{4BE55D79-1BED-0D8D-065C-CE6C2AB9B2F2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78" creationId="{F60C42DB-24E3-BAD2-D8A5-768490B7E7DD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79" creationId="{2112C894-5708-0742-F23F-2509AA019098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80" creationId="{471A9048-2C18-4A21-04CE-49659732A50D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81" creationId="{68A3E1DE-F96A-AC79-467F-F4CCD7A03141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82" creationId="{F45D7364-AF89-7C38-6144-AB1124C91072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83" creationId="{391E672B-FCFD-91D6-0F76-D872827CACFA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84" creationId="{E3BCF8EF-0DF8-7DD0-6310-1E6918661575}"/>
          </ac:spMkLst>
        </pc:spChg>
        <pc:spChg chg="add mod">
          <ac:chgData name="손승재" userId="5e324ebc-f6a6-4e49-8d57-ae22841c7b20" providerId="ADAL" clId="{77F67353-C26E-4FCA-80FF-A607E34E1F6A}" dt="2023-05-17T13:16:14.240" v="2995" actId="571"/>
          <ac:spMkLst>
            <pc:docMk/>
            <pc:sldMk cId="36862842" sldId="305"/>
            <ac:spMk id="85" creationId="{777E4C89-68C5-3651-F59C-CD3345821D74}"/>
          </ac:spMkLst>
        </pc:spChg>
        <pc:spChg chg="add del mod">
          <ac:chgData name="손승재" userId="5e324ebc-f6a6-4e49-8d57-ae22841c7b20" providerId="ADAL" clId="{77F67353-C26E-4FCA-80FF-A607E34E1F6A}" dt="2023-05-17T13:16:13.745" v="2994"/>
          <ac:spMkLst>
            <pc:docMk/>
            <pc:sldMk cId="36862842" sldId="305"/>
            <ac:spMk id="86" creationId="{0D5FE12F-1B03-87AE-4223-9A9EED897492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87" creationId="{2B776689-5E5F-46ED-9A3A-F277E4F41E4E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89" creationId="{DB482CD6-5F9B-9DDA-791A-7FFAB00F51D0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90" creationId="{D39C926B-07FD-3B49-E9E3-17A6390155C6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91" creationId="{5824BE5F-50FF-E02D-7370-187166C46E85}"/>
          </ac:spMkLst>
        </pc:spChg>
        <pc:spChg chg="add mod">
          <ac:chgData name="손승재" userId="5e324ebc-f6a6-4e49-8d57-ae22841c7b20" providerId="ADAL" clId="{77F67353-C26E-4FCA-80FF-A607E34E1F6A}" dt="2023-05-17T13:17:08.309" v="3026" actId="164"/>
          <ac:spMkLst>
            <pc:docMk/>
            <pc:sldMk cId="36862842" sldId="305"/>
            <ac:spMk id="92" creationId="{ED7C943B-73A8-B7E5-BBB2-EC97163C77B8}"/>
          </ac:spMkLst>
        </pc:spChg>
        <pc:spChg chg="add del mod">
          <ac:chgData name="손승재" userId="5e324ebc-f6a6-4e49-8d57-ae22841c7b20" providerId="ADAL" clId="{77F67353-C26E-4FCA-80FF-A607E34E1F6A}" dt="2023-05-17T13:21:30.567" v="3486" actId="1076"/>
          <ac:spMkLst>
            <pc:docMk/>
            <pc:sldMk cId="36862842" sldId="305"/>
            <ac:spMk id="97" creationId="{10748C03-9B99-CE76-1E6C-28B42385EF1B}"/>
          </ac:spMkLst>
        </pc:spChg>
        <pc:grpChg chg="add mod">
          <ac:chgData name="손승재" userId="5e324ebc-f6a6-4e49-8d57-ae22841c7b20" providerId="ADAL" clId="{77F67353-C26E-4FCA-80FF-A607E34E1F6A}" dt="2023-05-17T13:21:32.756" v="3487" actId="14100"/>
          <ac:grpSpMkLst>
            <pc:docMk/>
            <pc:sldMk cId="36862842" sldId="305"/>
            <ac:grpSpMk id="96" creationId="{37893BD8-5C67-CA4B-5D2F-3BC13CF29AC7}"/>
          </ac:grpSpMkLst>
        </pc:grpChg>
        <pc:picChg chg="del">
          <ac:chgData name="손승재" userId="5e324ebc-f6a6-4e49-8d57-ae22841c7b20" providerId="ADAL" clId="{77F67353-C26E-4FCA-80FF-A607E34E1F6A}" dt="2023-05-17T12:41:17.002" v="2067" actId="478"/>
          <ac:picMkLst>
            <pc:docMk/>
            <pc:sldMk cId="36862842" sldId="305"/>
            <ac:picMk id="3" creationId="{0ECC8374-F903-4851-9724-56A831868F0F}"/>
          </ac:picMkLst>
        </pc:picChg>
        <pc:picChg chg="del">
          <ac:chgData name="손승재" userId="5e324ebc-f6a6-4e49-8d57-ae22841c7b20" providerId="ADAL" clId="{77F67353-C26E-4FCA-80FF-A607E34E1F6A}" dt="2023-05-17T12:41:16.555" v="2066" actId="478"/>
          <ac:picMkLst>
            <pc:docMk/>
            <pc:sldMk cId="36862842" sldId="305"/>
            <ac:picMk id="4" creationId="{1DCC2B38-DDAC-8791-B152-0F1C769B067D}"/>
          </ac:picMkLst>
        </pc:picChg>
        <pc:picChg chg="del">
          <ac:chgData name="손승재" userId="5e324ebc-f6a6-4e49-8d57-ae22841c7b20" providerId="ADAL" clId="{77F67353-C26E-4FCA-80FF-A607E34E1F6A}" dt="2023-05-17T12:41:17.308" v="2068" actId="478"/>
          <ac:picMkLst>
            <pc:docMk/>
            <pc:sldMk cId="36862842" sldId="305"/>
            <ac:picMk id="5" creationId="{A791508E-1117-F7CA-686E-D23CF0F9B7ED}"/>
          </ac:picMkLst>
        </pc:picChg>
        <pc:picChg chg="add del mod">
          <ac:chgData name="손승재" userId="5e324ebc-f6a6-4e49-8d57-ae22841c7b20" providerId="ADAL" clId="{77F67353-C26E-4FCA-80FF-A607E34E1F6A}" dt="2023-05-17T13:21:28.450" v="3480" actId="22"/>
          <ac:picMkLst>
            <pc:docMk/>
            <pc:sldMk cId="36862842" sldId="305"/>
            <ac:picMk id="99" creationId="{EE33EF41-CF67-4EBC-80DE-D21B8088F24D}"/>
          </ac:picMkLst>
        </pc:picChg>
        <pc:cxnChg chg="add mod">
          <ac:chgData name="손승재" userId="5e324ebc-f6a6-4e49-8d57-ae22841c7b20" providerId="ADAL" clId="{77F67353-C26E-4FCA-80FF-A607E34E1F6A}" dt="2023-05-17T13:17:08.309" v="3026" actId="164"/>
          <ac:cxnSpMkLst>
            <pc:docMk/>
            <pc:sldMk cId="36862842" sldId="305"/>
            <ac:cxnSpMk id="22" creationId="{AB243707-A7AA-2988-2BE1-1EF2025CE9FA}"/>
          </ac:cxnSpMkLst>
        </pc:cxnChg>
        <pc:cxnChg chg="add mod">
          <ac:chgData name="손승재" userId="5e324ebc-f6a6-4e49-8d57-ae22841c7b20" providerId="ADAL" clId="{77F67353-C26E-4FCA-80FF-A607E34E1F6A}" dt="2023-05-17T13:17:08.309" v="3026" actId="164"/>
          <ac:cxnSpMkLst>
            <pc:docMk/>
            <pc:sldMk cId="36862842" sldId="305"/>
            <ac:cxnSpMk id="32" creationId="{DDA387D7-91D3-8803-80DD-DB5084937F0E}"/>
          </ac:cxnSpMkLst>
        </pc:cxnChg>
        <pc:cxnChg chg="add mod">
          <ac:chgData name="손승재" userId="5e324ebc-f6a6-4e49-8d57-ae22841c7b20" providerId="ADAL" clId="{77F67353-C26E-4FCA-80FF-A607E34E1F6A}" dt="2023-05-17T13:17:08.309" v="3026" actId="164"/>
          <ac:cxnSpMkLst>
            <pc:docMk/>
            <pc:sldMk cId="36862842" sldId="305"/>
            <ac:cxnSpMk id="33" creationId="{4D15B136-0901-E23D-0796-0949FF759FDA}"/>
          </ac:cxnSpMkLst>
        </pc:cxnChg>
        <pc:cxnChg chg="add mod">
          <ac:chgData name="손승재" userId="5e324ebc-f6a6-4e49-8d57-ae22841c7b20" providerId="ADAL" clId="{77F67353-C26E-4FCA-80FF-A607E34E1F6A}" dt="2023-05-17T13:17:08.309" v="3026" actId="164"/>
          <ac:cxnSpMkLst>
            <pc:docMk/>
            <pc:sldMk cId="36862842" sldId="305"/>
            <ac:cxnSpMk id="36" creationId="{A0F50573-F546-D61C-3CDF-427C6BC3A325}"/>
          </ac:cxnSpMkLst>
        </pc:cxnChg>
        <pc:cxnChg chg="add mod">
          <ac:chgData name="손승재" userId="5e324ebc-f6a6-4e49-8d57-ae22841c7b20" providerId="ADAL" clId="{77F67353-C26E-4FCA-80FF-A607E34E1F6A}" dt="2023-05-17T13:17:08.309" v="3026" actId="164"/>
          <ac:cxnSpMkLst>
            <pc:docMk/>
            <pc:sldMk cId="36862842" sldId="305"/>
            <ac:cxnSpMk id="39" creationId="{31FA3541-8B47-915C-956A-0969C51C50CF}"/>
          </ac:cxnSpMkLst>
        </pc:cxnChg>
        <pc:cxnChg chg="add mod">
          <ac:chgData name="손승재" userId="5e324ebc-f6a6-4e49-8d57-ae22841c7b20" providerId="ADAL" clId="{77F67353-C26E-4FCA-80FF-A607E34E1F6A}" dt="2023-05-17T13:17:08.309" v="3026" actId="164"/>
          <ac:cxnSpMkLst>
            <pc:docMk/>
            <pc:sldMk cId="36862842" sldId="305"/>
            <ac:cxnSpMk id="42" creationId="{27F753D8-6499-AADF-FAC1-060A2D46D847}"/>
          </ac:cxnSpMkLst>
        </pc:cxnChg>
        <pc:cxnChg chg="add mod">
          <ac:chgData name="손승재" userId="5e324ebc-f6a6-4e49-8d57-ae22841c7b20" providerId="ADAL" clId="{77F67353-C26E-4FCA-80FF-A607E34E1F6A}" dt="2023-05-17T13:17:08.309" v="3026" actId="164"/>
          <ac:cxnSpMkLst>
            <pc:docMk/>
            <pc:sldMk cId="36862842" sldId="305"/>
            <ac:cxnSpMk id="45" creationId="{2CF98FEA-BAD1-E8D9-5D42-C8F98BDB0AFC}"/>
          </ac:cxnSpMkLst>
        </pc:cxnChg>
        <pc:cxnChg chg="add mod">
          <ac:chgData name="손승재" userId="5e324ebc-f6a6-4e49-8d57-ae22841c7b20" providerId="ADAL" clId="{77F67353-C26E-4FCA-80FF-A607E34E1F6A}" dt="2023-05-17T13:17:08.309" v="3026" actId="164"/>
          <ac:cxnSpMkLst>
            <pc:docMk/>
            <pc:sldMk cId="36862842" sldId="305"/>
            <ac:cxnSpMk id="48" creationId="{101EDEC3-179C-6703-5F7F-8F30D364A092}"/>
          </ac:cxnSpMkLst>
        </pc:cxnChg>
        <pc:cxnChg chg="add mod">
          <ac:chgData name="손승재" userId="5e324ebc-f6a6-4e49-8d57-ae22841c7b20" providerId="ADAL" clId="{77F67353-C26E-4FCA-80FF-A607E34E1F6A}" dt="2023-05-17T13:17:08.309" v="3026" actId="164"/>
          <ac:cxnSpMkLst>
            <pc:docMk/>
            <pc:sldMk cId="36862842" sldId="305"/>
            <ac:cxnSpMk id="51" creationId="{A56EB683-D9A3-7FCC-6916-B6E2C9D6A0E5}"/>
          </ac:cxnSpMkLst>
        </pc:cxnChg>
        <pc:cxnChg chg="add mod">
          <ac:chgData name="손승재" userId="5e324ebc-f6a6-4e49-8d57-ae22841c7b20" providerId="ADAL" clId="{77F67353-C26E-4FCA-80FF-A607E34E1F6A}" dt="2023-05-17T13:17:08.309" v="3026" actId="164"/>
          <ac:cxnSpMkLst>
            <pc:docMk/>
            <pc:sldMk cId="36862842" sldId="305"/>
            <ac:cxnSpMk id="54" creationId="{AF358892-7AE8-2506-7497-6D6A2DD343D3}"/>
          </ac:cxnSpMkLst>
        </pc:cxnChg>
        <pc:cxnChg chg="add mod">
          <ac:chgData name="손승재" userId="5e324ebc-f6a6-4e49-8d57-ae22841c7b20" providerId="ADAL" clId="{77F67353-C26E-4FCA-80FF-A607E34E1F6A}" dt="2023-05-17T13:17:08.309" v="3026" actId="164"/>
          <ac:cxnSpMkLst>
            <pc:docMk/>
            <pc:sldMk cId="36862842" sldId="305"/>
            <ac:cxnSpMk id="57" creationId="{907F64AD-7F3A-AB7D-7DA9-1709ABE177D9}"/>
          </ac:cxnSpMkLst>
        </pc:cxnChg>
        <pc:cxnChg chg="add mod">
          <ac:chgData name="손승재" userId="5e324ebc-f6a6-4e49-8d57-ae22841c7b20" providerId="ADAL" clId="{77F67353-C26E-4FCA-80FF-A607E34E1F6A}" dt="2023-05-17T13:17:08.309" v="3026" actId="164"/>
          <ac:cxnSpMkLst>
            <pc:docMk/>
            <pc:sldMk cId="36862842" sldId="305"/>
            <ac:cxnSpMk id="65" creationId="{CD23BC63-6F9B-C49E-5BE8-C8349D599AAD}"/>
          </ac:cxnSpMkLst>
        </pc:cxnChg>
        <pc:cxnChg chg="add mod">
          <ac:chgData name="손승재" userId="5e324ebc-f6a6-4e49-8d57-ae22841c7b20" providerId="ADAL" clId="{77F67353-C26E-4FCA-80FF-A607E34E1F6A}" dt="2023-05-17T13:17:08.309" v="3026" actId="164"/>
          <ac:cxnSpMkLst>
            <pc:docMk/>
            <pc:sldMk cId="36862842" sldId="305"/>
            <ac:cxnSpMk id="68" creationId="{41DE20AB-1F67-48EE-727A-78109BF2B41F}"/>
          </ac:cxnSpMkLst>
        </pc:cxnChg>
        <pc:cxnChg chg="add mod">
          <ac:chgData name="손승재" userId="5e324ebc-f6a6-4e49-8d57-ae22841c7b20" providerId="ADAL" clId="{77F67353-C26E-4FCA-80FF-A607E34E1F6A}" dt="2023-05-17T13:17:08.309" v="3026" actId="164"/>
          <ac:cxnSpMkLst>
            <pc:docMk/>
            <pc:sldMk cId="36862842" sldId="305"/>
            <ac:cxnSpMk id="73" creationId="{65D07929-5673-4E76-DBDD-29F26759066A}"/>
          </ac:cxnSpMkLst>
        </pc:cxnChg>
        <pc:cxnChg chg="add del mod">
          <ac:chgData name="손승재" userId="5e324ebc-f6a6-4e49-8d57-ae22841c7b20" providerId="ADAL" clId="{77F67353-C26E-4FCA-80FF-A607E34E1F6A}" dt="2023-05-17T13:12:37.433" v="2890" actId="478"/>
          <ac:cxnSpMkLst>
            <pc:docMk/>
            <pc:sldMk cId="36862842" sldId="305"/>
            <ac:cxnSpMk id="76" creationId="{6C943861-A31B-B27F-3083-F0BC93179978}"/>
          </ac:cxnSpMkLst>
        </pc:cxnChg>
        <pc:cxnChg chg="add mod">
          <ac:chgData name="손승재" userId="5e324ebc-f6a6-4e49-8d57-ae22841c7b20" providerId="ADAL" clId="{77F67353-C26E-4FCA-80FF-A607E34E1F6A}" dt="2023-05-17T13:17:08.309" v="3026" actId="164"/>
          <ac:cxnSpMkLst>
            <pc:docMk/>
            <pc:sldMk cId="36862842" sldId="305"/>
            <ac:cxnSpMk id="93" creationId="{92E4BA78-FF7E-8C91-A3AD-38B8E2CB3150}"/>
          </ac:cxnSpMkLst>
        </pc:cxnChg>
      </pc:sldChg>
      <pc:sldChg chg="addSp delSp modSp add mod">
        <pc:chgData name="손승재" userId="5e324ebc-f6a6-4e49-8d57-ae22841c7b20" providerId="ADAL" clId="{77F67353-C26E-4FCA-80FF-A607E34E1F6A}" dt="2023-05-17T12:39:47.610" v="2065" actId="478"/>
        <pc:sldMkLst>
          <pc:docMk/>
          <pc:sldMk cId="559868446" sldId="306"/>
        </pc:sldMkLst>
        <pc:spChg chg="mod">
          <ac:chgData name="손승재" userId="5e324ebc-f6a6-4e49-8d57-ae22841c7b20" providerId="ADAL" clId="{77F67353-C26E-4FCA-80FF-A607E34E1F6A}" dt="2023-05-17T12:34:40.002" v="2039" actId="20577"/>
          <ac:spMkLst>
            <pc:docMk/>
            <pc:sldMk cId="559868446" sldId="306"/>
            <ac:spMk id="11" creationId="{032AC385-EC5C-6C2B-DC8E-58C10260FBE1}"/>
          </ac:spMkLst>
        </pc:spChg>
        <pc:picChg chg="add del mod">
          <ac:chgData name="손승재" userId="5e324ebc-f6a6-4e49-8d57-ae22841c7b20" providerId="ADAL" clId="{77F67353-C26E-4FCA-80FF-A607E34E1F6A}" dt="2023-05-17T12:39:47.610" v="2065" actId="478"/>
          <ac:picMkLst>
            <pc:docMk/>
            <pc:sldMk cId="559868446" sldId="306"/>
            <ac:picMk id="4" creationId="{98139A0F-AC8B-C8CF-846B-535789DF0DC6}"/>
          </ac:picMkLst>
        </pc:picChg>
        <pc:picChg chg="del">
          <ac:chgData name="손승재" userId="5e324ebc-f6a6-4e49-8d57-ae22841c7b20" providerId="ADAL" clId="{77F67353-C26E-4FCA-80FF-A607E34E1F6A}" dt="2023-05-17T12:36:18.468" v="2044" actId="478"/>
          <ac:picMkLst>
            <pc:docMk/>
            <pc:sldMk cId="559868446" sldId="306"/>
            <ac:picMk id="3074" creationId="{0D0A6C61-0D46-75F5-6B82-EA863D5CA1E0}"/>
          </ac:picMkLst>
        </pc:picChg>
      </pc:sldChg>
      <pc:sldChg chg="addSp delSp modSp add mod ord">
        <pc:chgData name="손승재" userId="5e324ebc-f6a6-4e49-8d57-ae22841c7b20" providerId="ADAL" clId="{77F67353-C26E-4FCA-80FF-A607E34E1F6A}" dt="2023-05-17T13:14:28.870" v="2904" actId="1076"/>
        <pc:sldMkLst>
          <pc:docMk/>
          <pc:sldMk cId="90086893" sldId="307"/>
        </pc:sldMkLst>
        <pc:spChg chg="add mod">
          <ac:chgData name="손승재" userId="5e324ebc-f6a6-4e49-8d57-ae22841c7b20" providerId="ADAL" clId="{77F67353-C26E-4FCA-80FF-A607E34E1F6A}" dt="2023-05-17T13:03:05.140" v="2661" actId="1076"/>
          <ac:spMkLst>
            <pc:docMk/>
            <pc:sldMk cId="90086893" sldId="307"/>
            <ac:spMk id="5" creationId="{DB598B6E-B33F-C4A6-DFB4-96BAAE21F18C}"/>
          </ac:spMkLst>
        </pc:spChg>
        <pc:spChg chg="mod">
          <ac:chgData name="손승재" userId="5e324ebc-f6a6-4e49-8d57-ae22841c7b20" providerId="ADAL" clId="{77F67353-C26E-4FCA-80FF-A607E34E1F6A}" dt="2023-05-17T13:05:22.526" v="2728" actId="1076"/>
          <ac:spMkLst>
            <pc:docMk/>
            <pc:sldMk cId="90086893" sldId="307"/>
            <ac:spMk id="10" creationId="{3F1C9138-2793-6CE1-A40F-03D42781F9CA}"/>
          </ac:spMkLst>
        </pc:spChg>
        <pc:spChg chg="add del">
          <ac:chgData name="손승재" userId="5e324ebc-f6a6-4e49-8d57-ae22841c7b20" providerId="ADAL" clId="{77F67353-C26E-4FCA-80FF-A607E34E1F6A}" dt="2023-05-17T12:57:59.468" v="2607"/>
          <ac:spMkLst>
            <pc:docMk/>
            <pc:sldMk cId="90086893" sldId="307"/>
            <ac:spMk id="11" creationId="{9A233192-DE43-F0CB-F693-D96550B248A1}"/>
          </ac:spMkLst>
        </pc:spChg>
        <pc:spChg chg="add del mod">
          <ac:chgData name="손승재" userId="5e324ebc-f6a6-4e49-8d57-ae22841c7b20" providerId="ADAL" clId="{77F67353-C26E-4FCA-80FF-A607E34E1F6A}" dt="2023-05-17T13:02:56.289" v="2659" actId="478"/>
          <ac:spMkLst>
            <pc:docMk/>
            <pc:sldMk cId="90086893" sldId="307"/>
            <ac:spMk id="21" creationId="{66487975-5488-541F-E13B-A8B257DCCCE0}"/>
          </ac:spMkLst>
        </pc:spChg>
        <pc:spChg chg="add del mod">
          <ac:chgData name="손승재" userId="5e324ebc-f6a6-4e49-8d57-ae22841c7b20" providerId="ADAL" clId="{77F67353-C26E-4FCA-80FF-A607E34E1F6A}" dt="2023-05-17T13:02:56.289" v="2659" actId="478"/>
          <ac:spMkLst>
            <pc:docMk/>
            <pc:sldMk cId="90086893" sldId="307"/>
            <ac:spMk id="22" creationId="{D5F38A8D-4126-C994-D3F6-C22480A8C561}"/>
          </ac:spMkLst>
        </pc:spChg>
        <pc:spChg chg="add del mod">
          <ac:chgData name="손승재" userId="5e324ebc-f6a6-4e49-8d57-ae22841c7b20" providerId="ADAL" clId="{77F67353-C26E-4FCA-80FF-A607E34E1F6A}" dt="2023-05-17T13:02:56.289" v="2659" actId="478"/>
          <ac:spMkLst>
            <pc:docMk/>
            <pc:sldMk cId="90086893" sldId="307"/>
            <ac:spMk id="23" creationId="{87DBD6B2-39AF-673B-E693-828F5F70D8F1}"/>
          </ac:spMkLst>
        </pc:spChg>
        <pc:spChg chg="add del mod">
          <ac:chgData name="손승재" userId="5e324ebc-f6a6-4e49-8d57-ae22841c7b20" providerId="ADAL" clId="{77F67353-C26E-4FCA-80FF-A607E34E1F6A}" dt="2023-05-17T13:02:56.289" v="2659" actId="478"/>
          <ac:spMkLst>
            <pc:docMk/>
            <pc:sldMk cId="90086893" sldId="307"/>
            <ac:spMk id="24" creationId="{CC4DC27D-AB3E-79DB-8B1E-498073D74A3F}"/>
          </ac:spMkLst>
        </pc:spChg>
        <pc:spChg chg="add del mod">
          <ac:chgData name="손승재" userId="5e324ebc-f6a6-4e49-8d57-ae22841c7b20" providerId="ADAL" clId="{77F67353-C26E-4FCA-80FF-A607E34E1F6A}" dt="2023-05-17T13:02:56.289" v="2659" actId="478"/>
          <ac:spMkLst>
            <pc:docMk/>
            <pc:sldMk cId="90086893" sldId="307"/>
            <ac:spMk id="25" creationId="{BFDA31EE-E69D-133E-E425-7D9E9C18E30D}"/>
          </ac:spMkLst>
        </pc:spChg>
        <pc:spChg chg="add del mod">
          <ac:chgData name="손승재" userId="5e324ebc-f6a6-4e49-8d57-ae22841c7b20" providerId="ADAL" clId="{77F67353-C26E-4FCA-80FF-A607E34E1F6A}" dt="2023-05-17T13:02:56.289" v="2659" actId="478"/>
          <ac:spMkLst>
            <pc:docMk/>
            <pc:sldMk cId="90086893" sldId="307"/>
            <ac:spMk id="26" creationId="{6F5EF75B-6772-6BDE-CBD2-27CE05D1EE64}"/>
          </ac:spMkLst>
        </pc:spChg>
        <pc:spChg chg="add del mod">
          <ac:chgData name="손승재" userId="5e324ebc-f6a6-4e49-8d57-ae22841c7b20" providerId="ADAL" clId="{77F67353-C26E-4FCA-80FF-A607E34E1F6A}" dt="2023-05-17T13:02:56.289" v="2659" actId="478"/>
          <ac:spMkLst>
            <pc:docMk/>
            <pc:sldMk cId="90086893" sldId="307"/>
            <ac:spMk id="27" creationId="{8784C0B1-DC37-C9C6-1CAF-B32BB9F08869}"/>
          </ac:spMkLst>
        </pc:spChg>
        <pc:spChg chg="add del mod">
          <ac:chgData name="손승재" userId="5e324ebc-f6a6-4e49-8d57-ae22841c7b20" providerId="ADAL" clId="{77F67353-C26E-4FCA-80FF-A607E34E1F6A}" dt="2023-05-17T13:02:56.289" v="2659" actId="478"/>
          <ac:spMkLst>
            <pc:docMk/>
            <pc:sldMk cId="90086893" sldId="307"/>
            <ac:spMk id="28" creationId="{07038B5B-493A-A725-DB74-5F8D6A250827}"/>
          </ac:spMkLst>
        </pc:spChg>
        <pc:spChg chg="add mod">
          <ac:chgData name="손승재" userId="5e324ebc-f6a6-4e49-8d57-ae22841c7b20" providerId="ADAL" clId="{77F67353-C26E-4FCA-80FF-A607E34E1F6A}" dt="2023-05-17T13:04:20.756" v="2706" actId="1076"/>
          <ac:spMkLst>
            <pc:docMk/>
            <pc:sldMk cId="90086893" sldId="307"/>
            <ac:spMk id="30" creationId="{068B7910-0FA4-7143-036F-0A8E967DC47E}"/>
          </ac:spMkLst>
        </pc:spChg>
        <pc:spChg chg="add mod">
          <ac:chgData name="손승재" userId="5e324ebc-f6a6-4e49-8d57-ae22841c7b20" providerId="ADAL" clId="{77F67353-C26E-4FCA-80FF-A607E34E1F6A}" dt="2023-05-17T13:14:28.870" v="2904" actId="1076"/>
          <ac:spMkLst>
            <pc:docMk/>
            <pc:sldMk cId="90086893" sldId="307"/>
            <ac:spMk id="31" creationId="{D87C2CAC-5D41-5916-DC08-880B90328819}"/>
          </ac:spMkLst>
        </pc:spChg>
        <pc:spChg chg="add mod">
          <ac:chgData name="손승재" userId="5e324ebc-f6a6-4e49-8d57-ae22841c7b20" providerId="ADAL" clId="{77F67353-C26E-4FCA-80FF-A607E34E1F6A}" dt="2023-05-17T13:03:35.023" v="2689" actId="1076"/>
          <ac:spMkLst>
            <pc:docMk/>
            <pc:sldMk cId="90086893" sldId="307"/>
            <ac:spMk id="32" creationId="{D02F5A9D-B0E8-C9C6-7C23-6EBDF4D5B28E}"/>
          </ac:spMkLst>
        </pc:spChg>
        <pc:spChg chg="add mod">
          <ac:chgData name="손승재" userId="5e324ebc-f6a6-4e49-8d57-ae22841c7b20" providerId="ADAL" clId="{77F67353-C26E-4FCA-80FF-A607E34E1F6A}" dt="2023-05-17T13:04:06.467" v="2702" actId="1076"/>
          <ac:spMkLst>
            <pc:docMk/>
            <pc:sldMk cId="90086893" sldId="307"/>
            <ac:spMk id="33" creationId="{F106A283-24C0-6F06-7547-0B76F2BD7B50}"/>
          </ac:spMkLst>
        </pc:spChg>
        <pc:picChg chg="add mod">
          <ac:chgData name="손승재" userId="5e324ebc-f6a6-4e49-8d57-ae22841c7b20" providerId="ADAL" clId="{77F67353-C26E-4FCA-80FF-A607E34E1F6A}" dt="2023-05-17T12:55:03.306" v="2367" actId="1076"/>
          <ac:picMkLst>
            <pc:docMk/>
            <pc:sldMk cId="90086893" sldId="307"/>
            <ac:picMk id="4" creationId="{D00D4DF2-DCF9-713E-C608-9DAB5147A2D7}"/>
          </ac:picMkLst>
        </pc:picChg>
        <pc:picChg chg="add mod">
          <ac:chgData name="손승재" userId="5e324ebc-f6a6-4e49-8d57-ae22841c7b20" providerId="ADAL" clId="{77F67353-C26E-4FCA-80FF-A607E34E1F6A}" dt="2023-05-17T12:58:14.270" v="2611" actId="1076"/>
          <ac:picMkLst>
            <pc:docMk/>
            <pc:sldMk cId="90086893" sldId="307"/>
            <ac:picMk id="13" creationId="{3C8E920E-0CB4-4A82-A8AA-D73B9C4E900E}"/>
          </ac:picMkLst>
        </pc:picChg>
        <pc:picChg chg="add mod">
          <ac:chgData name="손승재" userId="5e324ebc-f6a6-4e49-8d57-ae22841c7b20" providerId="ADAL" clId="{77F67353-C26E-4FCA-80FF-A607E34E1F6A}" dt="2023-05-17T12:58:27.099" v="2618" actId="14100"/>
          <ac:picMkLst>
            <pc:docMk/>
            <pc:sldMk cId="90086893" sldId="307"/>
            <ac:picMk id="15" creationId="{172BC923-66AB-804A-2DF1-173C2987ABBD}"/>
          </ac:picMkLst>
        </pc:picChg>
        <pc:picChg chg="add mod">
          <ac:chgData name="손승재" userId="5e324ebc-f6a6-4e49-8d57-ae22841c7b20" providerId="ADAL" clId="{77F67353-C26E-4FCA-80FF-A607E34E1F6A}" dt="2023-05-17T12:58:37.642" v="2623" actId="1076"/>
          <ac:picMkLst>
            <pc:docMk/>
            <pc:sldMk cId="90086893" sldId="307"/>
            <ac:picMk id="18" creationId="{0887B639-14D7-EA30-9CB5-A897CA896565}"/>
          </ac:picMkLst>
        </pc:picChg>
        <pc:picChg chg="add del mod">
          <ac:chgData name="손승재" userId="5e324ebc-f6a6-4e49-8d57-ae22841c7b20" providerId="ADAL" clId="{77F67353-C26E-4FCA-80FF-A607E34E1F6A}" dt="2023-05-17T13:02:56.289" v="2659" actId="478"/>
          <ac:picMkLst>
            <pc:docMk/>
            <pc:sldMk cId="90086893" sldId="307"/>
            <ac:picMk id="20" creationId="{7B18B77A-D5F4-1AB5-DEC3-BE6D7842FA01}"/>
          </ac:picMkLst>
        </pc:picChg>
        <pc:picChg chg="add mod">
          <ac:chgData name="손승재" userId="5e324ebc-f6a6-4e49-8d57-ae22841c7b20" providerId="ADAL" clId="{77F67353-C26E-4FCA-80FF-A607E34E1F6A}" dt="2023-05-17T13:04:31.983" v="2710" actId="1076"/>
          <ac:picMkLst>
            <pc:docMk/>
            <pc:sldMk cId="90086893" sldId="307"/>
            <ac:picMk id="53" creationId="{C69BCE2B-434D-C23F-2827-CC6A74AE7228}"/>
          </ac:picMkLst>
        </pc:picChg>
        <pc:picChg chg="add mod">
          <ac:chgData name="손승재" userId="5e324ebc-f6a6-4e49-8d57-ae22841c7b20" providerId="ADAL" clId="{77F67353-C26E-4FCA-80FF-A607E34E1F6A}" dt="2023-05-17T13:05:02.624" v="2724" actId="1076"/>
          <ac:picMkLst>
            <pc:docMk/>
            <pc:sldMk cId="90086893" sldId="307"/>
            <ac:picMk id="55" creationId="{A39C12E4-1A8C-057B-0AE7-07390DF0ABF1}"/>
          </ac:picMkLst>
        </pc:picChg>
        <pc:picChg chg="add mod">
          <ac:chgData name="손승재" userId="5e324ebc-f6a6-4e49-8d57-ae22841c7b20" providerId="ADAL" clId="{77F67353-C26E-4FCA-80FF-A607E34E1F6A}" dt="2023-05-17T13:05:03.507" v="2725" actId="1076"/>
          <ac:picMkLst>
            <pc:docMk/>
            <pc:sldMk cId="90086893" sldId="307"/>
            <ac:picMk id="57" creationId="{EF2B32BF-50EE-13E2-9DA2-67F705E7FA91}"/>
          </ac:picMkLst>
        </pc:picChg>
        <pc:picChg chg="add del">
          <ac:chgData name="손승재" userId="5e324ebc-f6a6-4e49-8d57-ae22841c7b20" providerId="ADAL" clId="{77F67353-C26E-4FCA-80FF-A607E34E1F6A}" dt="2023-05-17T12:57:59.468" v="2607"/>
          <ac:picMkLst>
            <pc:docMk/>
            <pc:sldMk cId="90086893" sldId="307"/>
            <ac:picMk id="5121" creationId="{CD1262CB-35E6-FED1-02F7-5FE248C39584}"/>
          </ac:picMkLst>
        </pc:picChg>
        <pc:cxnChg chg="add mod">
          <ac:chgData name="손승재" userId="5e324ebc-f6a6-4e49-8d57-ae22841c7b20" providerId="ADAL" clId="{77F67353-C26E-4FCA-80FF-A607E34E1F6A}" dt="2023-05-17T13:14:28.870" v="2904" actId="1076"/>
          <ac:cxnSpMkLst>
            <pc:docMk/>
            <pc:sldMk cId="90086893" sldId="307"/>
            <ac:cxnSpMk id="35" creationId="{4B3D00E1-3CCA-A3FB-C3A1-702F658B64A2}"/>
          </ac:cxnSpMkLst>
        </pc:cxnChg>
        <pc:cxnChg chg="add mod">
          <ac:chgData name="손승재" userId="5e324ebc-f6a6-4e49-8d57-ae22841c7b20" providerId="ADAL" clId="{77F67353-C26E-4FCA-80FF-A607E34E1F6A}" dt="2023-05-17T13:14:28.870" v="2904" actId="1076"/>
          <ac:cxnSpMkLst>
            <pc:docMk/>
            <pc:sldMk cId="90086893" sldId="307"/>
            <ac:cxnSpMk id="39" creationId="{6C579CF3-F9D2-919F-4A22-2470CBABDD19}"/>
          </ac:cxnSpMkLst>
        </pc:cxnChg>
        <pc:cxnChg chg="add mod">
          <ac:chgData name="손승재" userId="5e324ebc-f6a6-4e49-8d57-ae22841c7b20" providerId="ADAL" clId="{77F67353-C26E-4FCA-80FF-A607E34E1F6A}" dt="2023-05-17T13:14:28.870" v="2904" actId="1076"/>
          <ac:cxnSpMkLst>
            <pc:docMk/>
            <pc:sldMk cId="90086893" sldId="307"/>
            <ac:cxnSpMk id="42" creationId="{310771DA-7371-A488-4E53-AF61450231B6}"/>
          </ac:cxnSpMkLst>
        </pc:cxnChg>
      </pc:sldChg>
      <pc:sldChg chg="modSp add del mod">
        <pc:chgData name="손승재" userId="5e324ebc-f6a6-4e49-8d57-ae22841c7b20" providerId="ADAL" clId="{77F67353-C26E-4FCA-80FF-A607E34E1F6A}" dt="2023-05-17T12:47:37.312" v="2160" actId="47"/>
        <pc:sldMkLst>
          <pc:docMk/>
          <pc:sldMk cId="3599562648" sldId="307"/>
        </pc:sldMkLst>
        <pc:spChg chg="mod">
          <ac:chgData name="손승재" userId="5e324ebc-f6a6-4e49-8d57-ae22841c7b20" providerId="ADAL" clId="{77F67353-C26E-4FCA-80FF-A607E34E1F6A}" dt="2023-05-17T12:47:34.413" v="2159" actId="1076"/>
          <ac:spMkLst>
            <pc:docMk/>
            <pc:sldMk cId="3599562648" sldId="307"/>
            <ac:spMk id="2" creationId="{00000000-0000-0000-0000-000000000000}"/>
          </ac:spMkLst>
        </pc:spChg>
      </pc:sldChg>
      <pc:sldChg chg="addSp delSp modSp add mod">
        <pc:chgData name="손승재" userId="5e324ebc-f6a6-4e49-8d57-ae22841c7b20" providerId="ADAL" clId="{77F67353-C26E-4FCA-80FF-A607E34E1F6A}" dt="2023-05-17T13:23:04.083" v="3503" actId="1076"/>
        <pc:sldMkLst>
          <pc:docMk/>
          <pc:sldMk cId="18107953" sldId="308"/>
        </pc:sldMkLst>
        <pc:spChg chg="mod">
          <ac:chgData name="손승재" userId="5e324ebc-f6a6-4e49-8d57-ae22841c7b20" providerId="ADAL" clId="{77F67353-C26E-4FCA-80FF-A607E34E1F6A}" dt="2023-05-17T13:21:55.797" v="3491" actId="6549"/>
          <ac:spMkLst>
            <pc:docMk/>
            <pc:sldMk cId="18107953" sldId="308"/>
            <ac:spMk id="82" creationId="{F45D7364-AF89-7C38-6144-AB1124C91072}"/>
          </ac:spMkLst>
        </pc:spChg>
        <pc:spChg chg="mod">
          <ac:chgData name="손승재" userId="5e324ebc-f6a6-4e49-8d57-ae22841c7b20" providerId="ADAL" clId="{77F67353-C26E-4FCA-80FF-A607E34E1F6A}" dt="2023-05-17T13:21:37.368" v="3488" actId="164"/>
          <ac:spMkLst>
            <pc:docMk/>
            <pc:sldMk cId="18107953" sldId="308"/>
            <ac:spMk id="97" creationId="{10748C03-9B99-CE76-1E6C-28B42385EF1B}"/>
          </ac:spMkLst>
        </pc:spChg>
        <pc:grpChg chg="add del mod">
          <ac:chgData name="손승재" userId="5e324ebc-f6a6-4e49-8d57-ae22841c7b20" providerId="ADAL" clId="{77F67353-C26E-4FCA-80FF-A607E34E1F6A}" dt="2023-05-17T13:21:58.696" v="3493" actId="478"/>
          <ac:grpSpMkLst>
            <pc:docMk/>
            <pc:sldMk cId="18107953" sldId="308"/>
            <ac:grpSpMk id="3" creationId="{708DAEC3-7CAB-0225-A0BB-1B208D35F4AB}"/>
          </ac:grpSpMkLst>
        </pc:grpChg>
        <pc:grpChg chg="mod">
          <ac:chgData name="손승재" userId="5e324ebc-f6a6-4e49-8d57-ae22841c7b20" providerId="ADAL" clId="{77F67353-C26E-4FCA-80FF-A607E34E1F6A}" dt="2023-05-17T13:21:37.368" v="3488" actId="164"/>
          <ac:grpSpMkLst>
            <pc:docMk/>
            <pc:sldMk cId="18107953" sldId="308"/>
            <ac:grpSpMk id="96" creationId="{37893BD8-5C67-CA4B-5D2F-3BC13CF29AC7}"/>
          </ac:grpSpMkLst>
        </pc:grpChg>
        <pc:picChg chg="add mod">
          <ac:chgData name="손승재" userId="5e324ebc-f6a6-4e49-8d57-ae22841c7b20" providerId="ADAL" clId="{77F67353-C26E-4FCA-80FF-A607E34E1F6A}" dt="2023-05-17T13:22:04.010" v="3496" actId="1076"/>
          <ac:picMkLst>
            <pc:docMk/>
            <pc:sldMk cId="18107953" sldId="308"/>
            <ac:picMk id="5" creationId="{0DE118F4-FED3-EBD7-0A2C-93317ECB7E72}"/>
          </ac:picMkLst>
        </pc:picChg>
        <pc:picChg chg="add mod">
          <ac:chgData name="손승재" userId="5e324ebc-f6a6-4e49-8d57-ae22841c7b20" providerId="ADAL" clId="{77F67353-C26E-4FCA-80FF-A607E34E1F6A}" dt="2023-05-17T13:23:04.083" v="3503" actId="1076"/>
          <ac:picMkLst>
            <pc:docMk/>
            <pc:sldMk cId="18107953" sldId="308"/>
            <ac:picMk id="11" creationId="{A7BDF55C-9D27-B6B8-17D1-DE62F43F294D}"/>
          </ac:picMkLst>
        </pc:picChg>
        <pc:picChg chg="add mod">
          <ac:chgData name="손승재" userId="5e324ebc-f6a6-4e49-8d57-ae22841c7b20" providerId="ADAL" clId="{77F67353-C26E-4FCA-80FF-A607E34E1F6A}" dt="2023-05-17T13:23:04.083" v="3503" actId="1076"/>
          <ac:picMkLst>
            <pc:docMk/>
            <pc:sldMk cId="18107953" sldId="308"/>
            <ac:picMk id="25" creationId="{B9ECC950-664B-B822-6A40-5360919CDB00}"/>
          </ac:picMkLst>
        </pc:picChg>
        <pc:cxnChg chg="mod">
          <ac:chgData name="손승재" userId="5e324ebc-f6a6-4e49-8d57-ae22841c7b20" providerId="ADAL" clId="{77F67353-C26E-4FCA-80FF-A607E34E1F6A}" dt="2023-05-17T13:21:58.696" v="3493" actId="478"/>
          <ac:cxnSpMkLst>
            <pc:docMk/>
            <pc:sldMk cId="18107953" sldId="308"/>
            <ac:cxnSpMk id="32" creationId="{DDA387D7-91D3-8803-80DD-DB5084937F0E}"/>
          </ac:cxnSpMkLst>
        </pc:cxnChg>
        <pc:cxnChg chg="mod">
          <ac:chgData name="손승재" userId="5e324ebc-f6a6-4e49-8d57-ae22841c7b20" providerId="ADAL" clId="{77F67353-C26E-4FCA-80FF-A607E34E1F6A}" dt="2023-05-17T13:21:58.696" v="3493" actId="478"/>
          <ac:cxnSpMkLst>
            <pc:docMk/>
            <pc:sldMk cId="18107953" sldId="308"/>
            <ac:cxnSpMk id="33" creationId="{4D15B136-0901-E23D-0796-0949FF759FDA}"/>
          </ac:cxnSpMkLst>
        </pc:cxnChg>
        <pc:cxnChg chg="mod">
          <ac:chgData name="손승재" userId="5e324ebc-f6a6-4e49-8d57-ae22841c7b20" providerId="ADAL" clId="{77F67353-C26E-4FCA-80FF-A607E34E1F6A}" dt="2023-05-17T13:21:58.696" v="3493" actId="478"/>
          <ac:cxnSpMkLst>
            <pc:docMk/>
            <pc:sldMk cId="18107953" sldId="308"/>
            <ac:cxnSpMk id="36" creationId="{A0F50573-F546-D61C-3CDF-427C6BC3A325}"/>
          </ac:cxnSpMkLst>
        </pc:cxnChg>
        <pc:cxnChg chg="mod">
          <ac:chgData name="손승재" userId="5e324ebc-f6a6-4e49-8d57-ae22841c7b20" providerId="ADAL" clId="{77F67353-C26E-4FCA-80FF-A607E34E1F6A}" dt="2023-05-17T13:21:58.696" v="3493" actId="478"/>
          <ac:cxnSpMkLst>
            <pc:docMk/>
            <pc:sldMk cId="18107953" sldId="308"/>
            <ac:cxnSpMk id="39" creationId="{31FA3541-8B47-915C-956A-0969C51C50CF}"/>
          </ac:cxnSpMkLst>
        </pc:cxnChg>
        <pc:cxnChg chg="mod">
          <ac:chgData name="손승재" userId="5e324ebc-f6a6-4e49-8d57-ae22841c7b20" providerId="ADAL" clId="{77F67353-C26E-4FCA-80FF-A607E34E1F6A}" dt="2023-05-17T13:21:58.696" v="3493" actId="478"/>
          <ac:cxnSpMkLst>
            <pc:docMk/>
            <pc:sldMk cId="18107953" sldId="308"/>
            <ac:cxnSpMk id="42" creationId="{27F753D8-6499-AADF-FAC1-060A2D46D847}"/>
          </ac:cxnSpMkLst>
        </pc:cxnChg>
        <pc:cxnChg chg="mod">
          <ac:chgData name="손승재" userId="5e324ebc-f6a6-4e49-8d57-ae22841c7b20" providerId="ADAL" clId="{77F67353-C26E-4FCA-80FF-A607E34E1F6A}" dt="2023-05-17T13:21:58.696" v="3493" actId="478"/>
          <ac:cxnSpMkLst>
            <pc:docMk/>
            <pc:sldMk cId="18107953" sldId="308"/>
            <ac:cxnSpMk id="45" creationId="{2CF98FEA-BAD1-E8D9-5D42-C8F98BDB0AFC}"/>
          </ac:cxnSpMkLst>
        </pc:cxnChg>
        <pc:cxnChg chg="mod">
          <ac:chgData name="손승재" userId="5e324ebc-f6a6-4e49-8d57-ae22841c7b20" providerId="ADAL" clId="{77F67353-C26E-4FCA-80FF-A607E34E1F6A}" dt="2023-05-17T13:21:58.696" v="3493" actId="478"/>
          <ac:cxnSpMkLst>
            <pc:docMk/>
            <pc:sldMk cId="18107953" sldId="308"/>
            <ac:cxnSpMk id="48" creationId="{101EDEC3-179C-6703-5F7F-8F30D364A092}"/>
          </ac:cxnSpMkLst>
        </pc:cxnChg>
        <pc:cxnChg chg="mod">
          <ac:chgData name="손승재" userId="5e324ebc-f6a6-4e49-8d57-ae22841c7b20" providerId="ADAL" clId="{77F67353-C26E-4FCA-80FF-A607E34E1F6A}" dt="2023-05-17T13:21:58.696" v="3493" actId="478"/>
          <ac:cxnSpMkLst>
            <pc:docMk/>
            <pc:sldMk cId="18107953" sldId="308"/>
            <ac:cxnSpMk id="51" creationId="{A56EB683-D9A3-7FCC-6916-B6E2C9D6A0E5}"/>
          </ac:cxnSpMkLst>
        </pc:cxnChg>
        <pc:cxnChg chg="mod">
          <ac:chgData name="손승재" userId="5e324ebc-f6a6-4e49-8d57-ae22841c7b20" providerId="ADAL" clId="{77F67353-C26E-4FCA-80FF-A607E34E1F6A}" dt="2023-05-17T13:21:58.696" v="3493" actId="478"/>
          <ac:cxnSpMkLst>
            <pc:docMk/>
            <pc:sldMk cId="18107953" sldId="308"/>
            <ac:cxnSpMk id="54" creationId="{AF358892-7AE8-2506-7497-6D6A2DD343D3}"/>
          </ac:cxnSpMkLst>
        </pc:cxnChg>
        <pc:cxnChg chg="mod">
          <ac:chgData name="손승재" userId="5e324ebc-f6a6-4e49-8d57-ae22841c7b20" providerId="ADAL" clId="{77F67353-C26E-4FCA-80FF-A607E34E1F6A}" dt="2023-05-17T13:21:58.696" v="3493" actId="478"/>
          <ac:cxnSpMkLst>
            <pc:docMk/>
            <pc:sldMk cId="18107953" sldId="308"/>
            <ac:cxnSpMk id="57" creationId="{907F64AD-7F3A-AB7D-7DA9-1709ABE177D9}"/>
          </ac:cxnSpMkLst>
        </pc:cxnChg>
        <pc:cxnChg chg="mod">
          <ac:chgData name="손승재" userId="5e324ebc-f6a6-4e49-8d57-ae22841c7b20" providerId="ADAL" clId="{77F67353-C26E-4FCA-80FF-A607E34E1F6A}" dt="2023-05-17T13:21:58.696" v="3493" actId="478"/>
          <ac:cxnSpMkLst>
            <pc:docMk/>
            <pc:sldMk cId="18107953" sldId="308"/>
            <ac:cxnSpMk id="65" creationId="{CD23BC63-6F9B-C49E-5BE8-C8349D599AAD}"/>
          </ac:cxnSpMkLst>
        </pc:cxnChg>
        <pc:cxnChg chg="mod">
          <ac:chgData name="손승재" userId="5e324ebc-f6a6-4e49-8d57-ae22841c7b20" providerId="ADAL" clId="{77F67353-C26E-4FCA-80FF-A607E34E1F6A}" dt="2023-05-17T13:21:58.696" v="3493" actId="478"/>
          <ac:cxnSpMkLst>
            <pc:docMk/>
            <pc:sldMk cId="18107953" sldId="308"/>
            <ac:cxnSpMk id="68" creationId="{41DE20AB-1F67-48EE-727A-78109BF2B41F}"/>
          </ac:cxnSpMkLst>
        </pc:cxnChg>
        <pc:cxnChg chg="mod">
          <ac:chgData name="손승재" userId="5e324ebc-f6a6-4e49-8d57-ae22841c7b20" providerId="ADAL" clId="{77F67353-C26E-4FCA-80FF-A607E34E1F6A}" dt="2023-05-17T13:21:58.696" v="3493" actId="478"/>
          <ac:cxnSpMkLst>
            <pc:docMk/>
            <pc:sldMk cId="18107953" sldId="308"/>
            <ac:cxnSpMk id="93" creationId="{92E4BA78-FF7E-8C91-A3AD-38B8E2CB3150}"/>
          </ac:cxnSpMkLst>
        </pc:cxnChg>
      </pc:sldChg>
      <pc:sldChg chg="addSp modSp add mod">
        <pc:chgData name="손승재" userId="5e324ebc-f6a6-4e49-8d57-ae22841c7b20" providerId="ADAL" clId="{77F67353-C26E-4FCA-80FF-A607E34E1F6A}" dt="2023-05-17T13:32:03.892" v="3582" actId="1076"/>
        <pc:sldMkLst>
          <pc:docMk/>
          <pc:sldMk cId="3853722215" sldId="309"/>
        </pc:sldMkLst>
        <pc:spChg chg="add mod">
          <ac:chgData name="손승재" userId="5e324ebc-f6a6-4e49-8d57-ae22841c7b20" providerId="ADAL" clId="{77F67353-C26E-4FCA-80FF-A607E34E1F6A}" dt="2023-05-17T13:32:03.892" v="3582" actId="1076"/>
          <ac:spMkLst>
            <pc:docMk/>
            <pc:sldMk cId="3853722215" sldId="309"/>
            <ac:spMk id="13" creationId="{0CCBFBA8-5B26-CCD8-0AD5-61FC96FE44A8}"/>
          </ac:spMkLst>
        </pc:spChg>
        <pc:picChg chg="add mod">
          <ac:chgData name="손승재" userId="5e324ebc-f6a6-4e49-8d57-ae22841c7b20" providerId="ADAL" clId="{77F67353-C26E-4FCA-80FF-A607E34E1F6A}" dt="2023-05-17T13:32:03.892" v="3582" actId="1076"/>
          <ac:picMkLst>
            <pc:docMk/>
            <pc:sldMk cId="3853722215" sldId="309"/>
            <ac:picMk id="4" creationId="{FEDF9B5C-32F2-992B-B0C3-85B02442FF10}"/>
          </ac:picMkLst>
        </pc:picChg>
        <pc:picChg chg="mod">
          <ac:chgData name="손승재" userId="5e324ebc-f6a6-4e49-8d57-ae22841c7b20" providerId="ADAL" clId="{77F67353-C26E-4FCA-80FF-A607E34E1F6A}" dt="2023-05-17T13:31:18.468" v="3506" actId="1076"/>
          <ac:picMkLst>
            <pc:docMk/>
            <pc:sldMk cId="3853722215" sldId="309"/>
            <ac:picMk id="5" creationId="{0DE118F4-FED3-EBD7-0A2C-93317ECB7E72}"/>
          </ac:picMkLst>
        </pc:picChg>
        <pc:picChg chg="mod">
          <ac:chgData name="손승재" userId="5e324ebc-f6a6-4e49-8d57-ae22841c7b20" providerId="ADAL" clId="{77F67353-C26E-4FCA-80FF-A607E34E1F6A}" dt="2023-05-17T13:31:24.007" v="3509" actId="1076"/>
          <ac:picMkLst>
            <pc:docMk/>
            <pc:sldMk cId="3853722215" sldId="309"/>
            <ac:picMk id="11" creationId="{A7BDF55C-9D27-B6B8-17D1-DE62F43F294D}"/>
          </ac:picMkLst>
        </pc:picChg>
        <pc:picChg chg="mod">
          <ac:chgData name="손승재" userId="5e324ebc-f6a6-4e49-8d57-ae22841c7b20" providerId="ADAL" clId="{77F67353-C26E-4FCA-80FF-A607E34E1F6A}" dt="2023-05-17T13:31:24.007" v="3509" actId="1076"/>
          <ac:picMkLst>
            <pc:docMk/>
            <pc:sldMk cId="3853722215" sldId="309"/>
            <ac:picMk id="25" creationId="{B9ECC950-664B-B822-6A40-5360919CDB00}"/>
          </ac:picMkLst>
        </pc:picChg>
      </pc:sldChg>
      <pc:sldChg chg="addSp delSp modSp add mod">
        <pc:chgData name="손승재" userId="5e324ebc-f6a6-4e49-8d57-ae22841c7b20" providerId="ADAL" clId="{77F67353-C26E-4FCA-80FF-A607E34E1F6A}" dt="2023-05-17T15:43:45.957" v="3753" actId="21"/>
        <pc:sldMkLst>
          <pc:docMk/>
          <pc:sldMk cId="1470231539" sldId="310"/>
        </pc:sldMkLst>
        <pc:spChg chg="mod">
          <ac:chgData name="손승재" userId="5e324ebc-f6a6-4e49-8d57-ae22841c7b20" providerId="ADAL" clId="{77F67353-C26E-4FCA-80FF-A607E34E1F6A}" dt="2023-05-17T13:36:15" v="3692" actId="1076"/>
          <ac:spMkLst>
            <pc:docMk/>
            <pc:sldMk cId="1470231539" sldId="310"/>
            <ac:spMk id="13" creationId="{0CCBFBA8-5B26-CCD8-0AD5-61FC96FE44A8}"/>
          </ac:spMkLst>
        </pc:spChg>
        <pc:spChg chg="add del mod">
          <ac:chgData name="손승재" userId="5e324ebc-f6a6-4e49-8d57-ae22841c7b20" providerId="ADAL" clId="{77F67353-C26E-4FCA-80FF-A607E34E1F6A}" dt="2023-05-17T15:43:45.957" v="3753" actId="21"/>
          <ac:spMkLst>
            <pc:docMk/>
            <pc:sldMk cId="1470231539" sldId="310"/>
            <ac:spMk id="14" creationId="{175C9CA2-468C-B5FA-439F-891E3941DB0C}"/>
          </ac:spMkLst>
        </pc:spChg>
        <pc:picChg chg="mod">
          <ac:chgData name="손승재" userId="5e324ebc-f6a6-4e49-8d57-ae22841c7b20" providerId="ADAL" clId="{77F67353-C26E-4FCA-80FF-A607E34E1F6A}" dt="2023-05-17T13:36:15" v="3692" actId="1076"/>
          <ac:picMkLst>
            <pc:docMk/>
            <pc:sldMk cId="1470231539" sldId="310"/>
            <ac:picMk id="4" creationId="{FEDF9B5C-32F2-992B-B0C3-85B02442FF10}"/>
          </ac:picMkLst>
        </pc:picChg>
        <pc:picChg chg="del">
          <ac:chgData name="손승재" userId="5e324ebc-f6a6-4e49-8d57-ae22841c7b20" providerId="ADAL" clId="{77F67353-C26E-4FCA-80FF-A607E34E1F6A}" dt="2023-05-17T13:33:00.714" v="3590" actId="478"/>
          <ac:picMkLst>
            <pc:docMk/>
            <pc:sldMk cId="1470231539" sldId="310"/>
            <ac:picMk id="5" creationId="{0DE118F4-FED3-EBD7-0A2C-93317ECB7E72}"/>
          </ac:picMkLst>
        </pc:picChg>
        <pc:picChg chg="add mod">
          <ac:chgData name="손승재" userId="5e324ebc-f6a6-4e49-8d57-ae22841c7b20" providerId="ADAL" clId="{77F67353-C26E-4FCA-80FF-A607E34E1F6A}" dt="2023-05-17T13:36:16.987" v="3693" actId="1076"/>
          <ac:picMkLst>
            <pc:docMk/>
            <pc:sldMk cId="1470231539" sldId="310"/>
            <ac:picMk id="10" creationId="{350671F9-89C2-A7D1-42DB-C6D388721B4F}"/>
          </ac:picMkLst>
        </pc:picChg>
        <pc:picChg chg="mod">
          <ac:chgData name="손승재" userId="5e324ebc-f6a6-4e49-8d57-ae22841c7b20" providerId="ADAL" clId="{77F67353-C26E-4FCA-80FF-A607E34E1F6A}" dt="2023-05-17T13:33:02.878" v="3591" actId="1076"/>
          <ac:picMkLst>
            <pc:docMk/>
            <pc:sldMk cId="1470231539" sldId="310"/>
            <ac:picMk id="11" creationId="{A7BDF55C-9D27-B6B8-17D1-DE62F43F294D}"/>
          </ac:picMkLst>
        </pc:picChg>
        <pc:picChg chg="mod">
          <ac:chgData name="손승재" userId="5e324ebc-f6a6-4e49-8d57-ae22841c7b20" providerId="ADAL" clId="{77F67353-C26E-4FCA-80FF-A607E34E1F6A}" dt="2023-05-17T13:33:02.878" v="3591" actId="1076"/>
          <ac:picMkLst>
            <pc:docMk/>
            <pc:sldMk cId="1470231539" sldId="310"/>
            <ac:picMk id="25" creationId="{B9ECC950-664B-B822-6A40-5360919CDB00}"/>
          </ac:picMkLst>
        </pc:picChg>
      </pc:sldChg>
      <pc:sldChg chg="addSp delSp modSp add mod">
        <pc:chgData name="손승재" userId="5e324ebc-f6a6-4e49-8d57-ae22841c7b20" providerId="ADAL" clId="{77F67353-C26E-4FCA-80FF-A607E34E1F6A}" dt="2023-05-17T13:39:59.034" v="3703" actId="1076"/>
        <pc:sldMkLst>
          <pc:docMk/>
          <pc:sldMk cId="2235241479" sldId="311"/>
        </pc:sldMkLst>
        <pc:spChg chg="del mod">
          <ac:chgData name="손승재" userId="5e324ebc-f6a6-4e49-8d57-ae22841c7b20" providerId="ADAL" clId="{77F67353-C26E-4FCA-80FF-A607E34E1F6A}" dt="2023-05-17T13:39:44.539" v="3698" actId="478"/>
          <ac:spMkLst>
            <pc:docMk/>
            <pc:sldMk cId="2235241479" sldId="311"/>
            <ac:spMk id="13" creationId="{0CCBFBA8-5B26-CCD8-0AD5-61FC96FE44A8}"/>
          </ac:spMkLst>
        </pc:spChg>
        <pc:spChg chg="add mod">
          <ac:chgData name="손승재" userId="5e324ebc-f6a6-4e49-8d57-ae22841c7b20" providerId="ADAL" clId="{77F67353-C26E-4FCA-80FF-A607E34E1F6A}" dt="2023-05-17T13:39:59.034" v="3703" actId="1076"/>
          <ac:spMkLst>
            <pc:docMk/>
            <pc:sldMk cId="2235241479" sldId="311"/>
            <ac:spMk id="14" creationId="{3D632257-E564-D7B3-D053-C0EE6159F1F5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17" creationId="{11C948EC-D377-9266-07AD-ACB9F79E3DF6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18" creationId="{9B755C82-FB73-E18D-8E30-43766B75B646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19" creationId="{BEA724C1-8FFF-1E80-AA61-FED7D216A2A5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20" creationId="{33EFD25A-C16F-AE80-F1B9-3E542DCFE039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21" creationId="{F2C081CF-6BCE-57BD-B8A6-BA61CE830AA3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22" creationId="{D35A2E1C-61BA-64F9-B615-D786554A916A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23" creationId="{81D7658A-A02E-AEF8-AD16-6EFFB77879F1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24" creationId="{4947C77B-8960-F4BC-2643-CCA0C99C6E76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26" creationId="{9BCAFAA3-4FF1-C6DC-886D-39BF89091FBE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27" creationId="{52B934B6-C5AF-FE85-7DC4-7899DB4C4BA0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29" creationId="{0B2CF5F7-DD80-024A-13A5-C733BA0D7AB4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30" creationId="{7E4A2E66-DFDC-5CBA-41F4-51CD5958EB97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31" creationId="{6FE2FE39-A463-2128-F6ED-9293410BC003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45" creationId="{C1E2A19D-75FE-81ED-BCE3-B9D5C8AA3017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46" creationId="{8BC08A16-FE69-195E-10FC-768839794807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47" creationId="{635B55FB-0C22-04C9-C26F-CEA96D0C1A13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48" creationId="{5D0E9C55-F401-99C2-1956-A9449E0F6BEA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49" creationId="{047877B8-6A2F-0065-5819-734E6C0F5896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50" creationId="{0240956F-00C3-BE5C-4850-4BAC74563D4F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51" creationId="{FF19ECD7-00C5-191C-BA64-0428BD2F25E4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52" creationId="{CA41F232-C69C-B3E9-FA74-CDC413436F0C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53" creationId="{62C60430-5D2A-D929-7128-AB6AA4020C43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54" creationId="{573F9F3E-BE9C-F655-984D-56696C60FD69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55" creationId="{4A5940AC-9551-A5AC-4739-472031C347F5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56" creationId="{E572195E-29C4-8006-1D4C-777F8ABB0DD4}"/>
          </ac:spMkLst>
        </pc:spChg>
        <pc:spChg chg="mod">
          <ac:chgData name="손승재" userId="5e324ebc-f6a6-4e49-8d57-ae22841c7b20" providerId="ADAL" clId="{77F67353-C26E-4FCA-80FF-A607E34E1F6A}" dt="2023-05-17T13:39:54.206" v="3701"/>
          <ac:spMkLst>
            <pc:docMk/>
            <pc:sldMk cId="2235241479" sldId="311"/>
            <ac:spMk id="57" creationId="{9C41E19C-3E34-3987-EF79-C4DF1D7BEF50}"/>
          </ac:spMkLst>
        </pc:spChg>
        <pc:grpChg chg="add mod">
          <ac:chgData name="손승재" userId="5e324ebc-f6a6-4e49-8d57-ae22841c7b20" providerId="ADAL" clId="{77F67353-C26E-4FCA-80FF-A607E34E1F6A}" dt="2023-05-17T13:39:54.206" v="3701"/>
          <ac:grpSpMkLst>
            <pc:docMk/>
            <pc:sldMk cId="2235241479" sldId="311"/>
            <ac:grpSpMk id="15" creationId="{E4DBEFFC-8938-BE2F-F668-AD10C442ECC5}"/>
          </ac:grpSpMkLst>
        </pc:grpChg>
        <pc:picChg chg="del mod">
          <ac:chgData name="손승재" userId="5e324ebc-f6a6-4e49-8d57-ae22841c7b20" providerId="ADAL" clId="{77F67353-C26E-4FCA-80FF-A607E34E1F6A}" dt="2023-05-17T13:39:43.452" v="3696" actId="478"/>
          <ac:picMkLst>
            <pc:docMk/>
            <pc:sldMk cId="2235241479" sldId="311"/>
            <ac:picMk id="4" creationId="{FEDF9B5C-32F2-992B-B0C3-85B02442FF10}"/>
          </ac:picMkLst>
        </pc:picChg>
        <pc:picChg chg="add mod">
          <ac:chgData name="손승재" userId="5e324ebc-f6a6-4e49-8d57-ae22841c7b20" providerId="ADAL" clId="{77F67353-C26E-4FCA-80FF-A607E34E1F6A}" dt="2023-05-17T13:39:57.036" v="3702" actId="1076"/>
          <ac:picMkLst>
            <pc:docMk/>
            <pc:sldMk cId="2235241479" sldId="311"/>
            <ac:picMk id="5" creationId="{75344321-2BDA-3E99-0543-3F6192DB9FC3}"/>
          </ac:picMkLst>
        </pc:picChg>
        <pc:picChg chg="del">
          <ac:chgData name="손승재" userId="5e324ebc-f6a6-4e49-8d57-ae22841c7b20" providerId="ADAL" clId="{77F67353-C26E-4FCA-80FF-A607E34E1F6A}" dt="2023-05-17T13:39:42.532" v="3694" actId="478"/>
          <ac:picMkLst>
            <pc:docMk/>
            <pc:sldMk cId="2235241479" sldId="311"/>
            <ac:picMk id="10" creationId="{350671F9-89C2-A7D1-42DB-C6D388721B4F}"/>
          </ac:picMkLst>
        </pc:picChg>
        <pc:picChg chg="del">
          <ac:chgData name="손승재" userId="5e324ebc-f6a6-4e49-8d57-ae22841c7b20" providerId="ADAL" clId="{77F67353-C26E-4FCA-80FF-A607E34E1F6A}" dt="2023-05-17T13:39:44.882" v="3699" actId="478"/>
          <ac:picMkLst>
            <pc:docMk/>
            <pc:sldMk cId="2235241479" sldId="311"/>
            <ac:picMk id="11" creationId="{A7BDF55C-9D27-B6B8-17D1-DE62F43F294D}"/>
          </ac:picMkLst>
        </pc:picChg>
        <pc:picChg chg="del">
          <ac:chgData name="손승재" userId="5e324ebc-f6a6-4e49-8d57-ae22841c7b20" providerId="ADAL" clId="{77F67353-C26E-4FCA-80FF-A607E34E1F6A}" dt="2023-05-17T13:39:42.770" v="3695" actId="478"/>
          <ac:picMkLst>
            <pc:docMk/>
            <pc:sldMk cId="2235241479" sldId="311"/>
            <ac:picMk id="25" creationId="{B9ECC950-664B-B822-6A40-5360919CDB00}"/>
          </ac:picMkLst>
        </pc:picChg>
        <pc:cxnChg chg="mod">
          <ac:chgData name="손승재" userId="5e324ebc-f6a6-4e49-8d57-ae22841c7b20" providerId="ADAL" clId="{77F67353-C26E-4FCA-80FF-A607E34E1F6A}" dt="2023-05-17T13:39:54.206" v="3701"/>
          <ac:cxnSpMkLst>
            <pc:docMk/>
            <pc:sldMk cId="2235241479" sldId="311"/>
            <ac:cxnSpMk id="28" creationId="{8362B4AD-6847-6485-4DC6-A6EBED5B5F71}"/>
          </ac:cxnSpMkLst>
        </pc:cxnChg>
        <pc:cxnChg chg="mod">
          <ac:chgData name="손승재" userId="5e324ebc-f6a6-4e49-8d57-ae22841c7b20" providerId="ADAL" clId="{77F67353-C26E-4FCA-80FF-A607E34E1F6A}" dt="2023-05-17T13:39:54.206" v="3701"/>
          <ac:cxnSpMkLst>
            <pc:docMk/>
            <pc:sldMk cId="2235241479" sldId="311"/>
            <ac:cxnSpMk id="32" creationId="{99F4932E-6CC7-14CD-B635-6186CB9E91BD}"/>
          </ac:cxnSpMkLst>
        </pc:cxnChg>
        <pc:cxnChg chg="mod">
          <ac:chgData name="손승재" userId="5e324ebc-f6a6-4e49-8d57-ae22841c7b20" providerId="ADAL" clId="{77F67353-C26E-4FCA-80FF-A607E34E1F6A}" dt="2023-05-17T13:39:54.206" v="3701"/>
          <ac:cxnSpMkLst>
            <pc:docMk/>
            <pc:sldMk cId="2235241479" sldId="311"/>
            <ac:cxnSpMk id="33" creationId="{323F3945-7854-46AD-5920-8A84FECE3266}"/>
          </ac:cxnSpMkLst>
        </pc:cxnChg>
        <pc:cxnChg chg="mod">
          <ac:chgData name="손승재" userId="5e324ebc-f6a6-4e49-8d57-ae22841c7b20" providerId="ADAL" clId="{77F67353-C26E-4FCA-80FF-A607E34E1F6A}" dt="2023-05-17T13:39:54.206" v="3701"/>
          <ac:cxnSpMkLst>
            <pc:docMk/>
            <pc:sldMk cId="2235241479" sldId="311"/>
            <ac:cxnSpMk id="34" creationId="{EDBFB3BC-7042-9874-E1B0-42C0DF7FC523}"/>
          </ac:cxnSpMkLst>
        </pc:cxnChg>
        <pc:cxnChg chg="mod">
          <ac:chgData name="손승재" userId="5e324ebc-f6a6-4e49-8d57-ae22841c7b20" providerId="ADAL" clId="{77F67353-C26E-4FCA-80FF-A607E34E1F6A}" dt="2023-05-17T13:39:54.206" v="3701"/>
          <ac:cxnSpMkLst>
            <pc:docMk/>
            <pc:sldMk cId="2235241479" sldId="311"/>
            <ac:cxnSpMk id="35" creationId="{AE48FCAC-3FD4-9E0C-46B4-7AFCC48A74F8}"/>
          </ac:cxnSpMkLst>
        </pc:cxnChg>
        <pc:cxnChg chg="mod">
          <ac:chgData name="손승재" userId="5e324ebc-f6a6-4e49-8d57-ae22841c7b20" providerId="ADAL" clId="{77F67353-C26E-4FCA-80FF-A607E34E1F6A}" dt="2023-05-17T13:39:54.206" v="3701"/>
          <ac:cxnSpMkLst>
            <pc:docMk/>
            <pc:sldMk cId="2235241479" sldId="311"/>
            <ac:cxnSpMk id="36" creationId="{17C157DD-2253-C874-8BCC-1E05343D5E6E}"/>
          </ac:cxnSpMkLst>
        </pc:cxnChg>
        <pc:cxnChg chg="mod">
          <ac:chgData name="손승재" userId="5e324ebc-f6a6-4e49-8d57-ae22841c7b20" providerId="ADAL" clId="{77F67353-C26E-4FCA-80FF-A607E34E1F6A}" dt="2023-05-17T13:39:54.206" v="3701"/>
          <ac:cxnSpMkLst>
            <pc:docMk/>
            <pc:sldMk cId="2235241479" sldId="311"/>
            <ac:cxnSpMk id="37" creationId="{46039A3F-C19E-4A90-1577-6E7CBA7979C8}"/>
          </ac:cxnSpMkLst>
        </pc:cxnChg>
        <pc:cxnChg chg="mod">
          <ac:chgData name="손승재" userId="5e324ebc-f6a6-4e49-8d57-ae22841c7b20" providerId="ADAL" clId="{77F67353-C26E-4FCA-80FF-A607E34E1F6A}" dt="2023-05-17T13:39:54.206" v="3701"/>
          <ac:cxnSpMkLst>
            <pc:docMk/>
            <pc:sldMk cId="2235241479" sldId="311"/>
            <ac:cxnSpMk id="38" creationId="{2603FB07-3482-4A46-6199-5CF5530CF833}"/>
          </ac:cxnSpMkLst>
        </pc:cxnChg>
        <pc:cxnChg chg="mod">
          <ac:chgData name="손승재" userId="5e324ebc-f6a6-4e49-8d57-ae22841c7b20" providerId="ADAL" clId="{77F67353-C26E-4FCA-80FF-A607E34E1F6A}" dt="2023-05-17T13:39:54.206" v="3701"/>
          <ac:cxnSpMkLst>
            <pc:docMk/>
            <pc:sldMk cId="2235241479" sldId="311"/>
            <ac:cxnSpMk id="39" creationId="{BF25A7AC-5F59-115A-C65E-9BEB917E65F2}"/>
          </ac:cxnSpMkLst>
        </pc:cxnChg>
        <pc:cxnChg chg="mod">
          <ac:chgData name="손승재" userId="5e324ebc-f6a6-4e49-8d57-ae22841c7b20" providerId="ADAL" clId="{77F67353-C26E-4FCA-80FF-A607E34E1F6A}" dt="2023-05-17T13:39:54.206" v="3701"/>
          <ac:cxnSpMkLst>
            <pc:docMk/>
            <pc:sldMk cId="2235241479" sldId="311"/>
            <ac:cxnSpMk id="40" creationId="{94F63C38-5947-C455-1F7C-EE3E103B9C19}"/>
          </ac:cxnSpMkLst>
        </pc:cxnChg>
        <pc:cxnChg chg="mod">
          <ac:chgData name="손승재" userId="5e324ebc-f6a6-4e49-8d57-ae22841c7b20" providerId="ADAL" clId="{77F67353-C26E-4FCA-80FF-A607E34E1F6A}" dt="2023-05-17T13:39:54.206" v="3701"/>
          <ac:cxnSpMkLst>
            <pc:docMk/>
            <pc:sldMk cId="2235241479" sldId="311"/>
            <ac:cxnSpMk id="41" creationId="{1BC3279E-CCB0-B513-5015-949B7BE9D7E0}"/>
          </ac:cxnSpMkLst>
        </pc:cxnChg>
        <pc:cxnChg chg="mod">
          <ac:chgData name="손승재" userId="5e324ebc-f6a6-4e49-8d57-ae22841c7b20" providerId="ADAL" clId="{77F67353-C26E-4FCA-80FF-A607E34E1F6A}" dt="2023-05-17T13:39:54.206" v="3701"/>
          <ac:cxnSpMkLst>
            <pc:docMk/>
            <pc:sldMk cId="2235241479" sldId="311"/>
            <ac:cxnSpMk id="42" creationId="{D7F2CA69-9A0A-3AB5-7ECE-18B898EFF552}"/>
          </ac:cxnSpMkLst>
        </pc:cxnChg>
        <pc:cxnChg chg="mod">
          <ac:chgData name="손승재" userId="5e324ebc-f6a6-4e49-8d57-ae22841c7b20" providerId="ADAL" clId="{77F67353-C26E-4FCA-80FF-A607E34E1F6A}" dt="2023-05-17T13:39:54.206" v="3701"/>
          <ac:cxnSpMkLst>
            <pc:docMk/>
            <pc:sldMk cId="2235241479" sldId="311"/>
            <ac:cxnSpMk id="43" creationId="{ED5A9615-9BD5-F690-38AE-7A00EBD1FDBF}"/>
          </ac:cxnSpMkLst>
        </pc:cxnChg>
        <pc:cxnChg chg="mod">
          <ac:chgData name="손승재" userId="5e324ebc-f6a6-4e49-8d57-ae22841c7b20" providerId="ADAL" clId="{77F67353-C26E-4FCA-80FF-A607E34E1F6A}" dt="2023-05-17T13:39:54.206" v="3701"/>
          <ac:cxnSpMkLst>
            <pc:docMk/>
            <pc:sldMk cId="2235241479" sldId="311"/>
            <ac:cxnSpMk id="44" creationId="{D44D8440-7E10-2ED6-C528-D5D5A6C70AD2}"/>
          </ac:cxnSpMkLst>
        </pc:cxnChg>
        <pc:cxnChg chg="mod">
          <ac:chgData name="손승재" userId="5e324ebc-f6a6-4e49-8d57-ae22841c7b20" providerId="ADAL" clId="{77F67353-C26E-4FCA-80FF-A607E34E1F6A}" dt="2023-05-17T13:39:54.206" v="3701"/>
          <ac:cxnSpMkLst>
            <pc:docMk/>
            <pc:sldMk cId="2235241479" sldId="311"/>
            <ac:cxnSpMk id="58" creationId="{EB2182A5-ABCF-304E-E3FC-A94D0D404AB1}"/>
          </ac:cxnSpMkLst>
        </pc:cxnChg>
      </pc:sldChg>
      <pc:sldChg chg="addSp delSp modSp new del mod">
        <pc:chgData name="손승재" userId="5e324ebc-f6a6-4e49-8d57-ae22841c7b20" providerId="ADAL" clId="{77F67353-C26E-4FCA-80FF-A607E34E1F6A}" dt="2023-05-17T16:41:19.818" v="4166" actId="47"/>
        <pc:sldMkLst>
          <pc:docMk/>
          <pc:sldMk cId="4052935761" sldId="312"/>
        </pc:sldMkLst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5" creationId="{46169527-0096-CBD4-6863-954D2459A9E9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6" creationId="{1571077C-3D0F-F766-2096-16C009C0C8EA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7" creationId="{7974E0C4-30B5-8248-CA86-DDBCEE9F3555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8" creationId="{39D5C062-DB65-20B9-F9EE-B5585F756BED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9" creationId="{EFD0FCC7-5141-FBC4-6171-73CEC67E88E5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10" creationId="{A4EA6FF8-4707-55A0-6EF2-83FD40739E3F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11" creationId="{4A74DEE7-4B1A-7FB7-0852-B8865BC4B62D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12" creationId="{88973F02-AADA-AF28-DC95-8F1A17C1E9F9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13" creationId="{885F75C6-2A12-1CCA-14DE-3070EF0C5922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14" creationId="{887C8EA6-EA4F-788F-13AD-67428BCD1225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16" creationId="{5337CA60-4701-3F93-05F3-121679CEABF2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17" creationId="{7D2703B3-3368-7286-25B6-800769AC23C8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18" creationId="{7C59B9E7-9DCB-A32E-DC4B-65026FB7FA9D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32" creationId="{4BA6C42D-B118-1CC9-AD13-A34E8D52CE58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33" creationId="{C81D1F66-0403-FC19-4795-42B0E75E8FF9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34" creationId="{A0708503-B247-2F0C-E074-0098E91AB637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35" creationId="{856BB1F7-77E9-102C-CA6B-2B716A1C1076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36" creationId="{C940E38B-2331-5F40-B723-4E974232407C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37" creationId="{2EA79EA1-0F96-C78A-79A2-548142578F57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38" creationId="{387EFE23-8040-6DA4-8121-838AF4BBB7D5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39" creationId="{E4C6000A-176A-5E6A-1AA1-9DF8C43F81A2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40" creationId="{0B37D882-A448-3529-52D0-8A7D2E9AB6F5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41" creationId="{BFB56D13-512A-07FB-8B13-7FA462E4D5AF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42" creationId="{5D60AD6C-FBF0-61D2-79B8-E252C0482FE3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43" creationId="{89183A69-AFE6-25CE-A3CD-AD9EDC79803A}"/>
          </ac:spMkLst>
        </pc:spChg>
        <pc:spChg chg="mod">
          <ac:chgData name="손승재" userId="5e324ebc-f6a6-4e49-8d57-ae22841c7b20" providerId="ADAL" clId="{77F67353-C26E-4FCA-80FF-A607E34E1F6A}" dt="2023-05-17T14:16:12.397" v="3706"/>
          <ac:spMkLst>
            <pc:docMk/>
            <pc:sldMk cId="4052935761" sldId="312"/>
            <ac:spMk id="44" creationId="{A079055E-6326-17A7-4E00-91E879E43C1A}"/>
          </ac:spMkLst>
        </pc:spChg>
        <pc:grpChg chg="add del mod">
          <ac:chgData name="손승재" userId="5e324ebc-f6a6-4e49-8d57-ae22841c7b20" providerId="ADAL" clId="{77F67353-C26E-4FCA-80FF-A607E34E1F6A}" dt="2023-05-17T14:16:13.441" v="3707"/>
          <ac:grpSpMkLst>
            <pc:docMk/>
            <pc:sldMk cId="4052935761" sldId="312"/>
            <ac:grpSpMk id="4" creationId="{E13C14C6-F044-3719-749D-E0B1C4C49E44}"/>
          </ac:grpSpMkLst>
        </pc:grpChg>
        <pc:picChg chg="add del mod">
          <ac:chgData name="손승재" userId="5e324ebc-f6a6-4e49-8d57-ae22841c7b20" providerId="ADAL" clId="{77F67353-C26E-4FCA-80FF-A607E34E1F6A}" dt="2023-05-17T16:39:44.112" v="4159" actId="21"/>
          <ac:picMkLst>
            <pc:docMk/>
            <pc:sldMk cId="4052935761" sldId="312"/>
            <ac:picMk id="47" creationId="{F0271CCD-2F62-CCBD-2F0D-481E5202D8CE}"/>
          </ac:picMkLst>
        </pc:picChg>
        <pc:cxnChg chg="mod">
          <ac:chgData name="손승재" userId="5e324ebc-f6a6-4e49-8d57-ae22841c7b20" providerId="ADAL" clId="{77F67353-C26E-4FCA-80FF-A607E34E1F6A}" dt="2023-05-17T14:16:12.397" v="3706"/>
          <ac:cxnSpMkLst>
            <pc:docMk/>
            <pc:sldMk cId="4052935761" sldId="312"/>
            <ac:cxnSpMk id="15" creationId="{A5F3C2A7-8036-6163-44FD-533AF4D8C52A}"/>
          </ac:cxnSpMkLst>
        </pc:cxnChg>
        <pc:cxnChg chg="mod">
          <ac:chgData name="손승재" userId="5e324ebc-f6a6-4e49-8d57-ae22841c7b20" providerId="ADAL" clId="{77F67353-C26E-4FCA-80FF-A607E34E1F6A}" dt="2023-05-17T14:16:12.397" v="3706"/>
          <ac:cxnSpMkLst>
            <pc:docMk/>
            <pc:sldMk cId="4052935761" sldId="312"/>
            <ac:cxnSpMk id="19" creationId="{FE5CCCA1-35CE-038F-BC65-5D2DD067DC7B}"/>
          </ac:cxnSpMkLst>
        </pc:cxnChg>
        <pc:cxnChg chg="mod">
          <ac:chgData name="손승재" userId="5e324ebc-f6a6-4e49-8d57-ae22841c7b20" providerId="ADAL" clId="{77F67353-C26E-4FCA-80FF-A607E34E1F6A}" dt="2023-05-17T14:16:12.397" v="3706"/>
          <ac:cxnSpMkLst>
            <pc:docMk/>
            <pc:sldMk cId="4052935761" sldId="312"/>
            <ac:cxnSpMk id="20" creationId="{CA673065-DD8A-59CA-F1A4-13675E6C327B}"/>
          </ac:cxnSpMkLst>
        </pc:cxnChg>
        <pc:cxnChg chg="mod">
          <ac:chgData name="손승재" userId="5e324ebc-f6a6-4e49-8d57-ae22841c7b20" providerId="ADAL" clId="{77F67353-C26E-4FCA-80FF-A607E34E1F6A}" dt="2023-05-17T14:16:12.397" v="3706"/>
          <ac:cxnSpMkLst>
            <pc:docMk/>
            <pc:sldMk cId="4052935761" sldId="312"/>
            <ac:cxnSpMk id="21" creationId="{6A085355-D669-81B9-419C-A78B53A75036}"/>
          </ac:cxnSpMkLst>
        </pc:cxnChg>
        <pc:cxnChg chg="mod">
          <ac:chgData name="손승재" userId="5e324ebc-f6a6-4e49-8d57-ae22841c7b20" providerId="ADAL" clId="{77F67353-C26E-4FCA-80FF-A607E34E1F6A}" dt="2023-05-17T14:16:12.397" v="3706"/>
          <ac:cxnSpMkLst>
            <pc:docMk/>
            <pc:sldMk cId="4052935761" sldId="312"/>
            <ac:cxnSpMk id="22" creationId="{4D3CBEA7-C0A0-DBD0-8E8A-E40C1A2F5C89}"/>
          </ac:cxnSpMkLst>
        </pc:cxnChg>
        <pc:cxnChg chg="mod">
          <ac:chgData name="손승재" userId="5e324ebc-f6a6-4e49-8d57-ae22841c7b20" providerId="ADAL" clId="{77F67353-C26E-4FCA-80FF-A607E34E1F6A}" dt="2023-05-17T14:16:12.397" v="3706"/>
          <ac:cxnSpMkLst>
            <pc:docMk/>
            <pc:sldMk cId="4052935761" sldId="312"/>
            <ac:cxnSpMk id="23" creationId="{37781D25-C29A-A97B-9FC9-7FB6B6E5A4CC}"/>
          </ac:cxnSpMkLst>
        </pc:cxnChg>
        <pc:cxnChg chg="mod">
          <ac:chgData name="손승재" userId="5e324ebc-f6a6-4e49-8d57-ae22841c7b20" providerId="ADAL" clId="{77F67353-C26E-4FCA-80FF-A607E34E1F6A}" dt="2023-05-17T14:16:12.397" v="3706"/>
          <ac:cxnSpMkLst>
            <pc:docMk/>
            <pc:sldMk cId="4052935761" sldId="312"/>
            <ac:cxnSpMk id="24" creationId="{C2C9A441-69FF-9CD7-A4C2-771BC3F5189F}"/>
          </ac:cxnSpMkLst>
        </pc:cxnChg>
        <pc:cxnChg chg="mod">
          <ac:chgData name="손승재" userId="5e324ebc-f6a6-4e49-8d57-ae22841c7b20" providerId="ADAL" clId="{77F67353-C26E-4FCA-80FF-A607E34E1F6A}" dt="2023-05-17T14:16:12.397" v="3706"/>
          <ac:cxnSpMkLst>
            <pc:docMk/>
            <pc:sldMk cId="4052935761" sldId="312"/>
            <ac:cxnSpMk id="25" creationId="{34C793EC-41F5-7DA1-4D3A-66ACCD0C93CC}"/>
          </ac:cxnSpMkLst>
        </pc:cxnChg>
        <pc:cxnChg chg="mod">
          <ac:chgData name="손승재" userId="5e324ebc-f6a6-4e49-8d57-ae22841c7b20" providerId="ADAL" clId="{77F67353-C26E-4FCA-80FF-A607E34E1F6A}" dt="2023-05-17T14:16:12.397" v="3706"/>
          <ac:cxnSpMkLst>
            <pc:docMk/>
            <pc:sldMk cId="4052935761" sldId="312"/>
            <ac:cxnSpMk id="26" creationId="{765DC02D-A622-4367-F04C-C34B92ECCA81}"/>
          </ac:cxnSpMkLst>
        </pc:cxnChg>
        <pc:cxnChg chg="mod">
          <ac:chgData name="손승재" userId="5e324ebc-f6a6-4e49-8d57-ae22841c7b20" providerId="ADAL" clId="{77F67353-C26E-4FCA-80FF-A607E34E1F6A}" dt="2023-05-17T14:16:12.397" v="3706"/>
          <ac:cxnSpMkLst>
            <pc:docMk/>
            <pc:sldMk cId="4052935761" sldId="312"/>
            <ac:cxnSpMk id="27" creationId="{C0B474C3-9AB7-90B9-B09F-6F4A48912E33}"/>
          </ac:cxnSpMkLst>
        </pc:cxnChg>
        <pc:cxnChg chg="mod">
          <ac:chgData name="손승재" userId="5e324ebc-f6a6-4e49-8d57-ae22841c7b20" providerId="ADAL" clId="{77F67353-C26E-4FCA-80FF-A607E34E1F6A}" dt="2023-05-17T14:16:12.397" v="3706"/>
          <ac:cxnSpMkLst>
            <pc:docMk/>
            <pc:sldMk cId="4052935761" sldId="312"/>
            <ac:cxnSpMk id="28" creationId="{4EAF5BE2-B1FF-D05D-9122-125C6AB5FE1F}"/>
          </ac:cxnSpMkLst>
        </pc:cxnChg>
        <pc:cxnChg chg="mod">
          <ac:chgData name="손승재" userId="5e324ebc-f6a6-4e49-8d57-ae22841c7b20" providerId="ADAL" clId="{77F67353-C26E-4FCA-80FF-A607E34E1F6A}" dt="2023-05-17T14:16:12.397" v="3706"/>
          <ac:cxnSpMkLst>
            <pc:docMk/>
            <pc:sldMk cId="4052935761" sldId="312"/>
            <ac:cxnSpMk id="29" creationId="{BB74CF74-405C-1115-3848-CA1E1C5666E3}"/>
          </ac:cxnSpMkLst>
        </pc:cxnChg>
        <pc:cxnChg chg="mod">
          <ac:chgData name="손승재" userId="5e324ebc-f6a6-4e49-8d57-ae22841c7b20" providerId="ADAL" clId="{77F67353-C26E-4FCA-80FF-A607E34E1F6A}" dt="2023-05-17T14:16:12.397" v="3706"/>
          <ac:cxnSpMkLst>
            <pc:docMk/>
            <pc:sldMk cId="4052935761" sldId="312"/>
            <ac:cxnSpMk id="30" creationId="{A429640C-46EB-E5D5-5A7C-F9494410B87A}"/>
          </ac:cxnSpMkLst>
        </pc:cxnChg>
        <pc:cxnChg chg="mod">
          <ac:chgData name="손승재" userId="5e324ebc-f6a6-4e49-8d57-ae22841c7b20" providerId="ADAL" clId="{77F67353-C26E-4FCA-80FF-A607E34E1F6A}" dt="2023-05-17T14:16:12.397" v="3706"/>
          <ac:cxnSpMkLst>
            <pc:docMk/>
            <pc:sldMk cId="4052935761" sldId="312"/>
            <ac:cxnSpMk id="31" creationId="{62C8E81F-DF9C-8A1A-46C6-1A083AB4F963}"/>
          </ac:cxnSpMkLst>
        </pc:cxnChg>
        <pc:cxnChg chg="mod">
          <ac:chgData name="손승재" userId="5e324ebc-f6a6-4e49-8d57-ae22841c7b20" providerId="ADAL" clId="{77F67353-C26E-4FCA-80FF-A607E34E1F6A}" dt="2023-05-17T14:16:12.397" v="3706"/>
          <ac:cxnSpMkLst>
            <pc:docMk/>
            <pc:sldMk cId="4052935761" sldId="312"/>
            <ac:cxnSpMk id="45" creationId="{A0B63C6C-7F86-AC00-DD02-37F88BD87A32}"/>
          </ac:cxnSpMkLst>
        </pc:cxnChg>
      </pc:sldChg>
      <pc:sldChg chg="addSp delSp modSp add mod">
        <pc:chgData name="손승재" userId="5e324ebc-f6a6-4e49-8d57-ae22841c7b20" providerId="ADAL" clId="{77F67353-C26E-4FCA-80FF-A607E34E1F6A}" dt="2023-05-17T14:20:19.129" v="3745"/>
        <pc:sldMkLst>
          <pc:docMk/>
          <pc:sldMk cId="1188128058" sldId="313"/>
        </pc:sldMkLst>
        <pc:spChg chg="add mod">
          <ac:chgData name="손승재" userId="5e324ebc-f6a6-4e49-8d57-ae22841c7b20" providerId="ADAL" clId="{77F67353-C26E-4FCA-80FF-A607E34E1F6A}" dt="2023-05-17T14:20:19.129" v="3745"/>
          <ac:spMkLst>
            <pc:docMk/>
            <pc:sldMk cId="1188128058" sldId="313"/>
            <ac:spMk id="10" creationId="{76FB341F-C91E-B047-196D-758845D3C6B3}"/>
          </ac:spMkLst>
        </pc:spChg>
        <pc:spChg chg="del">
          <ac:chgData name="손승재" userId="5e324ebc-f6a6-4e49-8d57-ae22841c7b20" providerId="ADAL" clId="{77F67353-C26E-4FCA-80FF-A607E34E1F6A}" dt="2023-05-17T14:16:17.276" v="3710" actId="478"/>
          <ac:spMkLst>
            <pc:docMk/>
            <pc:sldMk cId="1188128058" sldId="313"/>
            <ac:spMk id="14" creationId="{3D632257-E564-D7B3-D053-C0EE6159F1F5}"/>
          </ac:spMkLst>
        </pc:spChg>
        <pc:picChg chg="add mod">
          <ac:chgData name="손승재" userId="5e324ebc-f6a6-4e49-8d57-ae22841c7b20" providerId="ADAL" clId="{77F67353-C26E-4FCA-80FF-A607E34E1F6A}" dt="2023-05-17T14:16:39.755" v="3715" actId="1076"/>
          <ac:picMkLst>
            <pc:docMk/>
            <pc:sldMk cId="1188128058" sldId="313"/>
            <ac:picMk id="4" creationId="{AB8129D1-129D-FF7A-2681-E72D4FCC43B9}"/>
          </ac:picMkLst>
        </pc:picChg>
        <pc:picChg chg="del">
          <ac:chgData name="손승재" userId="5e324ebc-f6a6-4e49-8d57-ae22841c7b20" providerId="ADAL" clId="{77F67353-C26E-4FCA-80FF-A607E34E1F6A}" dt="2023-05-17T14:16:16.759" v="3709" actId="478"/>
          <ac:picMkLst>
            <pc:docMk/>
            <pc:sldMk cId="1188128058" sldId="313"/>
            <ac:picMk id="5" creationId="{75344321-2BDA-3E99-0543-3F6192DB9FC3}"/>
          </ac:picMkLst>
        </pc:picChg>
      </pc:sldChg>
      <pc:sldChg chg="addSp delSp modSp add mod">
        <pc:chgData name="손승재" userId="5e324ebc-f6a6-4e49-8d57-ae22841c7b20" providerId="ADAL" clId="{77F67353-C26E-4FCA-80FF-A607E34E1F6A}" dt="2023-05-17T16:16:42.295" v="4154"/>
        <pc:sldMkLst>
          <pc:docMk/>
          <pc:sldMk cId="1192933791" sldId="314"/>
        </pc:sldMkLst>
        <pc:spChg chg="del mod">
          <ac:chgData name="손승재" userId="5e324ebc-f6a6-4e49-8d57-ae22841c7b20" providerId="ADAL" clId="{77F67353-C26E-4FCA-80FF-A607E34E1F6A}" dt="2023-05-17T16:15:17.427" v="3758" actId="478"/>
          <ac:spMkLst>
            <pc:docMk/>
            <pc:sldMk cId="1192933791" sldId="314"/>
            <ac:spMk id="10" creationId="{76FB341F-C91E-B047-196D-758845D3C6B3}"/>
          </ac:spMkLst>
        </pc:spChg>
        <pc:spChg chg="add mod">
          <ac:chgData name="손승재" userId="5e324ebc-f6a6-4e49-8d57-ae22841c7b20" providerId="ADAL" clId="{77F67353-C26E-4FCA-80FF-A607E34E1F6A}" dt="2023-05-17T16:16:42.295" v="4154"/>
          <ac:spMkLst>
            <pc:docMk/>
            <pc:sldMk cId="1192933791" sldId="314"/>
            <ac:spMk id="11" creationId="{B7BA161E-ED28-DB72-2037-A6ADE8C8164B}"/>
          </ac:spMkLst>
        </pc:spChg>
        <pc:spChg chg="mod">
          <ac:chgData name="손승재" userId="5e324ebc-f6a6-4e49-8d57-ae22841c7b20" providerId="ADAL" clId="{77F67353-C26E-4FCA-80FF-A607E34E1F6A}" dt="2023-05-17T16:15:26.614" v="3808" actId="20577"/>
          <ac:spMkLst>
            <pc:docMk/>
            <pc:sldMk cId="1192933791" sldId="314"/>
            <ac:spMk id="12" creationId="{E56D35F8-3A2C-72CE-0911-EB8032A6B41F}"/>
          </ac:spMkLst>
        </pc:spChg>
        <pc:grpChg chg="del">
          <ac:chgData name="손승재" userId="5e324ebc-f6a6-4e49-8d57-ae22841c7b20" providerId="ADAL" clId="{77F67353-C26E-4FCA-80FF-A607E34E1F6A}" dt="2023-05-17T16:15:16.325" v="3757" actId="478"/>
          <ac:grpSpMkLst>
            <pc:docMk/>
            <pc:sldMk cId="1192933791" sldId="314"/>
            <ac:grpSpMk id="15" creationId="{E4DBEFFC-8938-BE2F-F668-AD10C442ECC5}"/>
          </ac:grpSpMkLst>
        </pc:grpChg>
        <pc:picChg chg="del">
          <ac:chgData name="손승재" userId="5e324ebc-f6a6-4e49-8d57-ae22841c7b20" providerId="ADAL" clId="{77F67353-C26E-4FCA-80FF-A607E34E1F6A}" dt="2023-05-17T16:15:14.526" v="3755" actId="478"/>
          <ac:picMkLst>
            <pc:docMk/>
            <pc:sldMk cId="1192933791" sldId="314"/>
            <ac:picMk id="4" creationId="{AB8129D1-129D-FF7A-2681-E72D4FCC43B9}"/>
          </ac:picMkLst>
        </pc:picChg>
        <pc:picChg chg="add mod">
          <ac:chgData name="손승재" userId="5e324ebc-f6a6-4e49-8d57-ae22841c7b20" providerId="ADAL" clId="{77F67353-C26E-4FCA-80FF-A607E34E1F6A}" dt="2023-05-17T16:15:40.534" v="3812" actId="1076"/>
          <ac:picMkLst>
            <pc:docMk/>
            <pc:sldMk cId="1192933791" sldId="314"/>
            <ac:picMk id="5" creationId="{F77265BD-D5B9-E1C2-60EC-EC786B18FE6E}"/>
          </ac:picMkLst>
        </pc:picChg>
        <pc:cxnChg chg="mod">
          <ac:chgData name="손승재" userId="5e324ebc-f6a6-4e49-8d57-ae22841c7b20" providerId="ADAL" clId="{77F67353-C26E-4FCA-80FF-A607E34E1F6A}" dt="2023-05-17T16:15:16.325" v="3757" actId="478"/>
          <ac:cxnSpMkLst>
            <pc:docMk/>
            <pc:sldMk cId="1192933791" sldId="314"/>
            <ac:cxnSpMk id="32" creationId="{99F4932E-6CC7-14CD-B635-6186CB9E91BD}"/>
          </ac:cxnSpMkLst>
        </pc:cxnChg>
        <pc:cxnChg chg="mod">
          <ac:chgData name="손승재" userId="5e324ebc-f6a6-4e49-8d57-ae22841c7b20" providerId="ADAL" clId="{77F67353-C26E-4FCA-80FF-A607E34E1F6A}" dt="2023-05-17T16:15:16.325" v="3757" actId="478"/>
          <ac:cxnSpMkLst>
            <pc:docMk/>
            <pc:sldMk cId="1192933791" sldId="314"/>
            <ac:cxnSpMk id="33" creationId="{323F3945-7854-46AD-5920-8A84FECE3266}"/>
          </ac:cxnSpMkLst>
        </pc:cxnChg>
        <pc:cxnChg chg="mod">
          <ac:chgData name="손승재" userId="5e324ebc-f6a6-4e49-8d57-ae22841c7b20" providerId="ADAL" clId="{77F67353-C26E-4FCA-80FF-A607E34E1F6A}" dt="2023-05-17T16:15:16.325" v="3757" actId="478"/>
          <ac:cxnSpMkLst>
            <pc:docMk/>
            <pc:sldMk cId="1192933791" sldId="314"/>
            <ac:cxnSpMk id="34" creationId="{EDBFB3BC-7042-9874-E1B0-42C0DF7FC523}"/>
          </ac:cxnSpMkLst>
        </pc:cxnChg>
        <pc:cxnChg chg="mod">
          <ac:chgData name="손승재" userId="5e324ebc-f6a6-4e49-8d57-ae22841c7b20" providerId="ADAL" clId="{77F67353-C26E-4FCA-80FF-A607E34E1F6A}" dt="2023-05-17T16:15:16.325" v="3757" actId="478"/>
          <ac:cxnSpMkLst>
            <pc:docMk/>
            <pc:sldMk cId="1192933791" sldId="314"/>
            <ac:cxnSpMk id="35" creationId="{AE48FCAC-3FD4-9E0C-46B4-7AFCC48A74F8}"/>
          </ac:cxnSpMkLst>
        </pc:cxnChg>
        <pc:cxnChg chg="mod">
          <ac:chgData name="손승재" userId="5e324ebc-f6a6-4e49-8d57-ae22841c7b20" providerId="ADAL" clId="{77F67353-C26E-4FCA-80FF-A607E34E1F6A}" dt="2023-05-17T16:15:16.325" v="3757" actId="478"/>
          <ac:cxnSpMkLst>
            <pc:docMk/>
            <pc:sldMk cId="1192933791" sldId="314"/>
            <ac:cxnSpMk id="36" creationId="{17C157DD-2253-C874-8BCC-1E05343D5E6E}"/>
          </ac:cxnSpMkLst>
        </pc:cxnChg>
        <pc:cxnChg chg="mod">
          <ac:chgData name="손승재" userId="5e324ebc-f6a6-4e49-8d57-ae22841c7b20" providerId="ADAL" clId="{77F67353-C26E-4FCA-80FF-A607E34E1F6A}" dt="2023-05-17T16:15:16.325" v="3757" actId="478"/>
          <ac:cxnSpMkLst>
            <pc:docMk/>
            <pc:sldMk cId="1192933791" sldId="314"/>
            <ac:cxnSpMk id="37" creationId="{46039A3F-C19E-4A90-1577-6E7CBA7979C8}"/>
          </ac:cxnSpMkLst>
        </pc:cxnChg>
        <pc:cxnChg chg="mod">
          <ac:chgData name="손승재" userId="5e324ebc-f6a6-4e49-8d57-ae22841c7b20" providerId="ADAL" clId="{77F67353-C26E-4FCA-80FF-A607E34E1F6A}" dt="2023-05-17T16:15:16.325" v="3757" actId="478"/>
          <ac:cxnSpMkLst>
            <pc:docMk/>
            <pc:sldMk cId="1192933791" sldId="314"/>
            <ac:cxnSpMk id="38" creationId="{2603FB07-3482-4A46-6199-5CF5530CF833}"/>
          </ac:cxnSpMkLst>
        </pc:cxnChg>
        <pc:cxnChg chg="mod">
          <ac:chgData name="손승재" userId="5e324ebc-f6a6-4e49-8d57-ae22841c7b20" providerId="ADAL" clId="{77F67353-C26E-4FCA-80FF-A607E34E1F6A}" dt="2023-05-17T16:15:16.325" v="3757" actId="478"/>
          <ac:cxnSpMkLst>
            <pc:docMk/>
            <pc:sldMk cId="1192933791" sldId="314"/>
            <ac:cxnSpMk id="39" creationId="{BF25A7AC-5F59-115A-C65E-9BEB917E65F2}"/>
          </ac:cxnSpMkLst>
        </pc:cxnChg>
        <pc:cxnChg chg="mod">
          <ac:chgData name="손승재" userId="5e324ebc-f6a6-4e49-8d57-ae22841c7b20" providerId="ADAL" clId="{77F67353-C26E-4FCA-80FF-A607E34E1F6A}" dt="2023-05-17T16:15:16.325" v="3757" actId="478"/>
          <ac:cxnSpMkLst>
            <pc:docMk/>
            <pc:sldMk cId="1192933791" sldId="314"/>
            <ac:cxnSpMk id="40" creationId="{94F63C38-5947-C455-1F7C-EE3E103B9C19}"/>
          </ac:cxnSpMkLst>
        </pc:cxnChg>
        <pc:cxnChg chg="mod">
          <ac:chgData name="손승재" userId="5e324ebc-f6a6-4e49-8d57-ae22841c7b20" providerId="ADAL" clId="{77F67353-C26E-4FCA-80FF-A607E34E1F6A}" dt="2023-05-17T16:15:16.325" v="3757" actId="478"/>
          <ac:cxnSpMkLst>
            <pc:docMk/>
            <pc:sldMk cId="1192933791" sldId="314"/>
            <ac:cxnSpMk id="41" creationId="{1BC3279E-CCB0-B513-5015-949B7BE9D7E0}"/>
          </ac:cxnSpMkLst>
        </pc:cxnChg>
        <pc:cxnChg chg="mod">
          <ac:chgData name="손승재" userId="5e324ebc-f6a6-4e49-8d57-ae22841c7b20" providerId="ADAL" clId="{77F67353-C26E-4FCA-80FF-A607E34E1F6A}" dt="2023-05-17T16:15:16.325" v="3757" actId="478"/>
          <ac:cxnSpMkLst>
            <pc:docMk/>
            <pc:sldMk cId="1192933791" sldId="314"/>
            <ac:cxnSpMk id="42" creationId="{D7F2CA69-9A0A-3AB5-7ECE-18B898EFF552}"/>
          </ac:cxnSpMkLst>
        </pc:cxnChg>
        <pc:cxnChg chg="mod">
          <ac:chgData name="손승재" userId="5e324ebc-f6a6-4e49-8d57-ae22841c7b20" providerId="ADAL" clId="{77F67353-C26E-4FCA-80FF-A607E34E1F6A}" dt="2023-05-17T16:15:16.325" v="3757" actId="478"/>
          <ac:cxnSpMkLst>
            <pc:docMk/>
            <pc:sldMk cId="1192933791" sldId="314"/>
            <ac:cxnSpMk id="43" creationId="{ED5A9615-9BD5-F690-38AE-7A00EBD1FDBF}"/>
          </ac:cxnSpMkLst>
        </pc:cxnChg>
        <pc:cxnChg chg="mod">
          <ac:chgData name="손승재" userId="5e324ebc-f6a6-4e49-8d57-ae22841c7b20" providerId="ADAL" clId="{77F67353-C26E-4FCA-80FF-A607E34E1F6A}" dt="2023-05-17T16:15:16.325" v="3757" actId="478"/>
          <ac:cxnSpMkLst>
            <pc:docMk/>
            <pc:sldMk cId="1192933791" sldId="314"/>
            <ac:cxnSpMk id="58" creationId="{EB2182A5-ABCF-304E-E3FC-A94D0D404AB1}"/>
          </ac:cxnSpMkLst>
        </pc:cxnChg>
      </pc:sldChg>
      <pc:sldChg chg="addSp delSp modSp add mod">
        <pc:chgData name="손승재" userId="5e324ebc-f6a6-4e49-8d57-ae22841c7b20" providerId="ADAL" clId="{77F67353-C26E-4FCA-80FF-A607E34E1F6A}" dt="2023-05-17T16:39:55.879" v="4165" actId="1076"/>
        <pc:sldMkLst>
          <pc:docMk/>
          <pc:sldMk cId="1676317769" sldId="315"/>
        </pc:sldMkLst>
        <pc:spChg chg="del">
          <ac:chgData name="손승재" userId="5e324ebc-f6a6-4e49-8d57-ae22841c7b20" providerId="ADAL" clId="{77F67353-C26E-4FCA-80FF-A607E34E1F6A}" dt="2023-05-17T16:39:52.522" v="4163" actId="478"/>
          <ac:spMkLst>
            <pc:docMk/>
            <pc:sldMk cId="1676317769" sldId="315"/>
            <ac:spMk id="11" creationId="{B7BA161E-ED28-DB72-2037-A6ADE8C8164B}"/>
          </ac:spMkLst>
        </pc:spChg>
        <pc:picChg chg="add mod">
          <ac:chgData name="손승재" userId="5e324ebc-f6a6-4e49-8d57-ae22841c7b20" providerId="ADAL" clId="{77F67353-C26E-4FCA-80FF-A607E34E1F6A}" dt="2023-05-17T16:39:55.879" v="4165" actId="1076"/>
          <ac:picMkLst>
            <pc:docMk/>
            <pc:sldMk cId="1676317769" sldId="315"/>
            <ac:picMk id="3" creationId="{06042A06-D022-D55C-0A11-7C9D483528F1}"/>
          </ac:picMkLst>
        </pc:picChg>
        <pc:picChg chg="del">
          <ac:chgData name="손승재" userId="5e324ebc-f6a6-4e49-8d57-ae22841c7b20" providerId="ADAL" clId="{77F67353-C26E-4FCA-80FF-A607E34E1F6A}" dt="2023-05-17T16:39:46.812" v="4160" actId="478"/>
          <ac:picMkLst>
            <pc:docMk/>
            <pc:sldMk cId="1676317769" sldId="315"/>
            <ac:picMk id="5" creationId="{F77265BD-D5B9-E1C2-60EC-EC786B18FE6E}"/>
          </ac:picMkLst>
        </pc:picChg>
      </pc:sldChg>
      <pc:sldMasterChg chg="delSldLayout">
        <pc:chgData name="손승재" userId="5e324ebc-f6a6-4e49-8d57-ae22841c7b20" providerId="ADAL" clId="{77F67353-C26E-4FCA-80FF-A607E34E1F6A}" dt="2023-05-17T16:41:28.366" v="4169" actId="47"/>
        <pc:sldMasterMkLst>
          <pc:docMk/>
          <pc:sldMasterMk cId="1737555548" sldId="2147483651"/>
        </pc:sldMasterMkLst>
        <pc:sldLayoutChg chg="del">
          <pc:chgData name="손승재" userId="5e324ebc-f6a6-4e49-8d57-ae22841c7b20" providerId="ADAL" clId="{77F67353-C26E-4FCA-80FF-A607E34E1F6A}" dt="2023-05-17T16:41:28.366" v="4169" actId="47"/>
          <pc:sldLayoutMkLst>
            <pc:docMk/>
            <pc:sldMasterMk cId="1737555548" sldId="2147483651"/>
            <pc:sldLayoutMk cId="1482940461" sldId="2147483671"/>
          </pc:sldLayoutMkLst>
        </pc:sldLayoutChg>
        <pc:sldLayoutChg chg="del">
          <pc:chgData name="손승재" userId="5e324ebc-f6a6-4e49-8d57-ae22841c7b20" providerId="ADAL" clId="{77F67353-C26E-4FCA-80FF-A607E34E1F6A}" dt="2023-05-17T16:41:28.366" v="4169" actId="47"/>
          <pc:sldLayoutMkLst>
            <pc:docMk/>
            <pc:sldMasterMk cId="1737555548" sldId="2147483651"/>
            <pc:sldLayoutMk cId="1180771884" sldId="214748368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03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966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414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70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570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37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053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858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025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ko-KR" altLang="en-US" sz="1600" dirty="0">
                <a:ea typeface="맑은 고딕" pitchFamily="50" charset="-127"/>
              </a:rPr>
              <a:t>병해 검출 모델의 편리한 사용을 위한 </a:t>
            </a:r>
            <a:r>
              <a:rPr lang="en-US" altLang="ko-KR" sz="1600" dirty="0">
                <a:ea typeface="맑은 고딕" pitchFamily="50" charset="-127"/>
              </a:rPr>
              <a:t>PyQt5 </a:t>
            </a:r>
            <a:r>
              <a:rPr lang="ko-KR" altLang="en-US" sz="1600" dirty="0">
                <a:ea typeface="맑은 고딕" pitchFamily="50" charset="-127"/>
              </a:rPr>
              <a:t>기반의 그래픽 사용자 인터페이스 개발</a:t>
            </a:r>
            <a:endParaRPr lang="en-US" altLang="ko-KR" sz="1600" dirty="0">
              <a:ea typeface="맑은 고딕" pitchFamily="50" charset="-127"/>
            </a:endParaRPr>
          </a:p>
          <a:p>
            <a:pPr lvl="0"/>
            <a:r>
              <a:rPr lang="en-US" altLang="ko-KR" sz="1050" dirty="0">
                <a:ea typeface="맑은 고딕" pitchFamily="50" charset="-127"/>
              </a:rPr>
              <a:t>Development of PyQt5-based Graphical User Interface for Convenient Use of Pest Detection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err="1"/>
              <a:t>Seungjae</a:t>
            </a:r>
            <a:r>
              <a:rPr lang="en-US" altLang="ko-KR" b="1" dirty="0"/>
              <a:t> Son*, </a:t>
            </a:r>
            <a:r>
              <a:rPr lang="en-US" altLang="ko-KR" b="1" dirty="0" err="1"/>
              <a:t>Jongwook</a:t>
            </a:r>
            <a:r>
              <a:rPr lang="en-US" altLang="ko-KR" b="1" dirty="0"/>
              <a:t> Si**, </a:t>
            </a:r>
            <a:r>
              <a:rPr lang="en-US" altLang="ko-KR" b="1" dirty="0" err="1"/>
              <a:t>Jeyong</a:t>
            </a:r>
            <a:r>
              <a:rPr lang="en-US" altLang="ko-KR" b="1" dirty="0"/>
              <a:t> Song*, and </a:t>
            </a:r>
            <a:r>
              <a:rPr lang="en-US" altLang="ko-KR" b="1" dirty="0" err="1"/>
              <a:t>Sungyoung</a:t>
            </a:r>
            <a:r>
              <a:rPr lang="en-US" altLang="ko-KR" b="1" dirty="0"/>
              <a:t> Kim***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2023.06.02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493" y="93314"/>
            <a:ext cx="4320480" cy="576064"/>
          </a:xfrm>
        </p:spPr>
        <p:txBody>
          <a:bodyPr/>
          <a:lstStyle/>
          <a:p>
            <a:pPr>
              <a:defRPr/>
            </a:pPr>
            <a:r>
              <a:rPr lang="ko-KR" altLang="en-US" sz="1800" b="1" dirty="0"/>
              <a:t>결론</a:t>
            </a:r>
            <a:endParaRPr lang="en-US" altLang="ko-KR" sz="1200" b="1" dirty="0"/>
          </a:p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향후 연구 방향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AC385-EC5C-6C2B-DC8E-58C10260FBE1}"/>
              </a:ext>
            </a:extLst>
          </p:cNvPr>
          <p:cNvSpPr txBox="1"/>
          <p:nvPr/>
        </p:nvSpPr>
        <p:spPr>
          <a:xfrm>
            <a:off x="485676" y="3892141"/>
            <a:ext cx="6553075" cy="598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사용자가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GUI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로 확인 하는데 실시간이 아닌 주기적인 사진을 통해 확인을 </a:t>
            </a:r>
            <a:r>
              <a:rPr lang="ko-KR" altLang="en-US" sz="1100" kern="0" dirty="0">
                <a:solidFill>
                  <a:srgbClr val="000000"/>
                </a:solidFill>
                <a:latin typeface="+mn-ea"/>
              </a:rPr>
              <a:t>해야 하는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불편함이 존재 </a:t>
            </a:r>
            <a:r>
              <a:rPr lang="en-US" altLang="ko-KR" sz="1100" kern="0" dirty="0">
                <a:solidFill>
                  <a:srgbClr val="000000"/>
                </a:solidFill>
                <a:latin typeface="+mn-ea"/>
              </a:rPr>
              <a:t> 	-&gt;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실시간으로 전송되는 영상을 검출하는 기능을 연구할 예정</a:t>
            </a:r>
            <a:endParaRPr lang="ko-KR" altLang="en-US" sz="1100" kern="0" spc="0" dirty="0">
              <a:solidFill>
                <a:srgbClr val="FF0000"/>
              </a:solidFill>
              <a:effectLst/>
              <a:latin typeface="+mn-ea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25">
            <a:extLst>
              <a:ext uri="{FF2B5EF4-FFF2-40B4-BE49-F238E27FC236}">
                <a16:creationId xmlns:a16="http://schemas.microsoft.com/office/drawing/2014/main" id="{7879BBF2-C569-B258-FE35-C4AFF387167D}"/>
              </a:ext>
            </a:extLst>
          </p:cNvPr>
          <p:cNvGrpSpPr/>
          <p:nvPr/>
        </p:nvGrpSpPr>
        <p:grpSpPr>
          <a:xfrm>
            <a:off x="-4010" y="0"/>
            <a:ext cx="864096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7" name="Rectangle 26">
              <a:extLst>
                <a:ext uri="{FF2B5EF4-FFF2-40B4-BE49-F238E27FC236}">
                  <a16:creationId xmlns:a16="http://schemas.microsoft.com/office/drawing/2014/main" id="{21CB889A-C4DA-5AC9-A9CE-B4765C032A89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27">
              <a:extLst>
                <a:ext uri="{FF2B5EF4-FFF2-40B4-BE49-F238E27FC236}">
                  <a16:creationId xmlns:a16="http://schemas.microsoft.com/office/drawing/2014/main" id="{543FB96B-6141-2372-AB9D-97987B80525F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23A27E5-422D-1188-54CE-CC427BD6B11F}"/>
              </a:ext>
            </a:extLst>
          </p:cNvPr>
          <p:cNvSpPr txBox="1"/>
          <p:nvPr/>
        </p:nvSpPr>
        <p:spPr>
          <a:xfrm>
            <a:off x="7347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CCA3B0C-533B-FEAF-A353-699030665FAD}"/>
              </a:ext>
            </a:extLst>
          </p:cNvPr>
          <p:cNvSpPr/>
          <p:nvPr/>
        </p:nvSpPr>
        <p:spPr>
          <a:xfrm>
            <a:off x="6653651" y="1548576"/>
            <a:ext cx="2093331" cy="145601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135A122-143A-AA8E-7C96-09C61AA5E333}"/>
              </a:ext>
            </a:extLst>
          </p:cNvPr>
          <p:cNvSpPr/>
          <p:nvPr/>
        </p:nvSpPr>
        <p:spPr>
          <a:xfrm>
            <a:off x="3419872" y="1449017"/>
            <a:ext cx="2935461" cy="22454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80F6D7-0D04-2290-32AF-138B3A47B385}"/>
              </a:ext>
            </a:extLst>
          </p:cNvPr>
          <p:cNvSpPr txBox="1"/>
          <p:nvPr/>
        </p:nvSpPr>
        <p:spPr>
          <a:xfrm>
            <a:off x="1877295" y="2406974"/>
            <a:ext cx="842149" cy="335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effectLst/>
                <a:latin typeface="+mn-ea"/>
              </a:rPr>
              <a:t>GUI</a:t>
            </a:r>
            <a:endParaRPr lang="ko-KR" altLang="en-US" sz="1100" kern="0" spc="0" dirty="0">
              <a:effectLst/>
              <a:latin typeface="+mn-ea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8DEEB35-4245-4F74-20BB-66F8879E3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61" y="1825931"/>
            <a:ext cx="666784" cy="70488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A24E646-FDEC-00DA-AEAB-5864D7B7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436" y="1949774"/>
            <a:ext cx="1252483" cy="4572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2A82A41-7EFB-C819-DCF8-6C208212B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580" y="2711291"/>
            <a:ext cx="2069068" cy="59401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1690964-DF01-7393-5A36-74E8DE336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6487" y="1071892"/>
            <a:ext cx="571454" cy="59401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2ADB30-A6AD-DA6C-F6E5-A17D2F937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194" y="1237691"/>
            <a:ext cx="1494755" cy="509531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CED0ACB-7040-2C82-57B6-9ED200F1E201}"/>
              </a:ext>
            </a:extLst>
          </p:cNvPr>
          <p:cNvCxnSpPr>
            <a:stCxn id="47" idx="1"/>
            <a:endCxn id="46" idx="3"/>
          </p:cNvCxnSpPr>
          <p:nvPr/>
        </p:nvCxnSpPr>
        <p:spPr>
          <a:xfrm flipH="1">
            <a:off x="1262145" y="2178374"/>
            <a:ext cx="541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FB32820F-56BF-E77A-E10F-6C5CE1B3E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0346" y="1892421"/>
            <a:ext cx="487895" cy="57831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C20A44C-A112-E8D1-02FB-79A10FA511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4668" y="1904509"/>
            <a:ext cx="576893" cy="540323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79753B-0338-CA87-E6D8-8F3AAFC0F810}"/>
              </a:ext>
            </a:extLst>
          </p:cNvPr>
          <p:cNvCxnSpPr>
            <a:stCxn id="53" idx="2"/>
            <a:endCxn id="48" idx="0"/>
          </p:cNvCxnSpPr>
          <p:nvPr/>
        </p:nvCxnSpPr>
        <p:spPr>
          <a:xfrm flipH="1">
            <a:off x="5013114" y="2444832"/>
            <a:ext cx="1" cy="2664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B2D3C76-FC82-8FC9-FA2C-5198ABC42EF7}"/>
              </a:ext>
            </a:extLst>
          </p:cNvPr>
          <p:cNvCxnSpPr>
            <a:cxnSpLocks/>
          </p:cNvCxnSpPr>
          <p:nvPr/>
        </p:nvCxnSpPr>
        <p:spPr>
          <a:xfrm flipV="1">
            <a:off x="3105266" y="2178373"/>
            <a:ext cx="141181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B23CA4-991E-1B4A-8DEE-6A2646586100}"/>
              </a:ext>
            </a:extLst>
          </p:cNvPr>
          <p:cNvCxnSpPr/>
          <p:nvPr/>
        </p:nvCxnSpPr>
        <p:spPr>
          <a:xfrm>
            <a:off x="5619860" y="2174670"/>
            <a:ext cx="15121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5DCE9472-ADE9-3F6D-89F7-9BF0CDFF33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3341966"/>
            <a:ext cx="812215" cy="18936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04AB097-0549-C09F-BF46-3876991FDB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5464" y="3676249"/>
            <a:ext cx="1059365" cy="839428"/>
          </a:xfrm>
          <a:prstGeom prst="rect">
            <a:avLst/>
          </a:prstGeom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B9A8B49-A799-9F65-124C-7C26B232CA44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7545147" y="2615936"/>
            <a:ext cx="0" cy="10603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098" name="Picture 2" descr="동영상 아이콘 에 Long Shadow Media Icons">
            <a:extLst>
              <a:ext uri="{FF2B5EF4-FFF2-40B4-BE49-F238E27FC236}">
                <a16:creationId xmlns:a16="http://schemas.microsoft.com/office/drawing/2014/main" id="{44B32A81-3F47-0488-7D71-9ABEBCCE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076" y="3780738"/>
            <a:ext cx="630449" cy="63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625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67744" y="1059582"/>
            <a:ext cx="6552728" cy="914400"/>
            <a:chOff x="1151472" y="3187501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39"/>
          <p:cNvSpPr/>
          <p:nvPr/>
        </p:nvSpPr>
        <p:spPr>
          <a:xfrm>
            <a:off x="2509438" y="1262927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382961" y="1239623"/>
            <a:ext cx="4752528" cy="546274"/>
            <a:chOff x="2299400" y="1781114"/>
            <a:chExt cx="4576856" cy="546274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연구 배경 및 동기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Background and motivation of the research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64738" y="1995686"/>
            <a:ext cx="6552728" cy="914400"/>
            <a:chOff x="1151472" y="3187501"/>
            <a:chExt cx="6552728" cy="914400"/>
          </a:xfrm>
        </p:grpSpPr>
        <p:sp>
          <p:nvSpPr>
            <p:cNvPr id="13" name="Pentagon 1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Diamond 14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39"/>
          <p:cNvSpPr/>
          <p:nvPr/>
        </p:nvSpPr>
        <p:spPr>
          <a:xfrm>
            <a:off x="2509438" y="2200526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82961" y="2177222"/>
            <a:ext cx="4752528" cy="546274"/>
            <a:chOff x="2299400" y="1781114"/>
            <a:chExt cx="4576856" cy="546274"/>
          </a:xfrm>
        </p:grpSpPr>
        <p:sp>
          <p:nvSpPr>
            <p:cNvPr id="26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제안 방법 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Proposed Method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직사각형 39"/>
          <p:cNvSpPr/>
          <p:nvPr/>
        </p:nvSpPr>
        <p:spPr>
          <a:xfrm>
            <a:off x="2509438" y="4097428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4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2" name="Group 15">
            <a:extLst>
              <a:ext uri="{FF2B5EF4-FFF2-40B4-BE49-F238E27FC236}">
                <a16:creationId xmlns:a16="http://schemas.microsoft.com/office/drawing/2014/main" id="{B2EF9265-65C4-0B08-48A3-4483833CCE5C}"/>
              </a:ext>
            </a:extLst>
          </p:cNvPr>
          <p:cNvGrpSpPr/>
          <p:nvPr/>
        </p:nvGrpSpPr>
        <p:grpSpPr>
          <a:xfrm>
            <a:off x="2264738" y="2931790"/>
            <a:ext cx="6552728" cy="914400"/>
            <a:chOff x="1151472" y="3187501"/>
            <a:chExt cx="6552728" cy="914400"/>
          </a:xfrm>
        </p:grpSpPr>
        <p:sp>
          <p:nvSpPr>
            <p:cNvPr id="16" name="Pentagon 16">
              <a:extLst>
                <a:ext uri="{FF2B5EF4-FFF2-40B4-BE49-F238E27FC236}">
                  <a16:creationId xmlns:a16="http://schemas.microsoft.com/office/drawing/2014/main" id="{46BC0C81-7B83-2923-6613-C49EFC9EDC75}"/>
                </a:ext>
              </a:extLst>
            </p:cNvPr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Pentagon 17">
              <a:extLst>
                <a:ext uri="{FF2B5EF4-FFF2-40B4-BE49-F238E27FC236}">
                  <a16:creationId xmlns:a16="http://schemas.microsoft.com/office/drawing/2014/main" id="{5A250E41-36E2-5D55-F42A-8B39698DFEF6}"/>
                </a:ext>
              </a:extLst>
            </p:cNvPr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Diamond 18">
              <a:extLst>
                <a:ext uri="{FF2B5EF4-FFF2-40B4-BE49-F238E27FC236}">
                  <a16:creationId xmlns:a16="http://schemas.microsoft.com/office/drawing/2014/main" id="{34C8D8BA-D8F2-B875-8936-29F14FAAD211}"/>
                </a:ext>
              </a:extLst>
            </p:cNvPr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직사각형 39">
            <a:extLst>
              <a:ext uri="{FF2B5EF4-FFF2-40B4-BE49-F238E27FC236}">
                <a16:creationId xmlns:a16="http://schemas.microsoft.com/office/drawing/2014/main" id="{4D8C8924-CC5F-B80D-2E40-B61621E4B0A4}"/>
              </a:ext>
            </a:extLst>
          </p:cNvPr>
          <p:cNvSpPr/>
          <p:nvPr/>
        </p:nvSpPr>
        <p:spPr>
          <a:xfrm>
            <a:off x="2512444" y="3128650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3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20" name="Group 28">
            <a:extLst>
              <a:ext uri="{FF2B5EF4-FFF2-40B4-BE49-F238E27FC236}">
                <a16:creationId xmlns:a16="http://schemas.microsoft.com/office/drawing/2014/main" id="{57C1F6AD-029E-D377-5D82-63F8A4306CDF}"/>
              </a:ext>
            </a:extLst>
          </p:cNvPr>
          <p:cNvGrpSpPr/>
          <p:nvPr/>
        </p:nvGrpSpPr>
        <p:grpSpPr>
          <a:xfrm>
            <a:off x="3385967" y="3105346"/>
            <a:ext cx="4752528" cy="546274"/>
            <a:chOff x="2299400" y="1781114"/>
            <a:chExt cx="4576856" cy="546274"/>
          </a:xfrm>
        </p:grpSpPr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87CE053E-7B8B-4F46-277B-AC16AAE0AD27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GUI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프로그램 소개 및 병해 검출 결과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580CB462-FC69-91D2-60FC-5DD1ECCDBEEB}"/>
                </a:ext>
              </a:extLst>
            </p:cNvPr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GUI program introduction and results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19">
            <a:extLst>
              <a:ext uri="{FF2B5EF4-FFF2-40B4-BE49-F238E27FC236}">
                <a16:creationId xmlns:a16="http://schemas.microsoft.com/office/drawing/2014/main" id="{56A9B8D5-1090-33D9-D22E-E41265264241}"/>
              </a:ext>
            </a:extLst>
          </p:cNvPr>
          <p:cNvGrpSpPr/>
          <p:nvPr/>
        </p:nvGrpSpPr>
        <p:grpSpPr>
          <a:xfrm>
            <a:off x="2258726" y="3889598"/>
            <a:ext cx="6552728" cy="914400"/>
            <a:chOff x="1151472" y="3187501"/>
            <a:chExt cx="6552728" cy="914400"/>
          </a:xfrm>
        </p:grpSpPr>
        <p:sp>
          <p:nvSpPr>
            <p:cNvPr id="28" name="Pentagon 20">
              <a:extLst>
                <a:ext uri="{FF2B5EF4-FFF2-40B4-BE49-F238E27FC236}">
                  <a16:creationId xmlns:a16="http://schemas.microsoft.com/office/drawing/2014/main" id="{2563B8DF-C53D-E275-B7F4-9A547F34E13B}"/>
                </a:ext>
              </a:extLst>
            </p:cNvPr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Pentagon 21">
              <a:extLst>
                <a:ext uri="{FF2B5EF4-FFF2-40B4-BE49-F238E27FC236}">
                  <a16:creationId xmlns:a16="http://schemas.microsoft.com/office/drawing/2014/main" id="{09281F60-A3A7-3695-D559-EA17D2DCB20D}"/>
                </a:ext>
              </a:extLst>
            </p:cNvPr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Diamond 22">
              <a:extLst>
                <a:ext uri="{FF2B5EF4-FFF2-40B4-BE49-F238E27FC236}">
                  <a16:creationId xmlns:a16="http://schemas.microsoft.com/office/drawing/2014/main" id="{983CA443-1411-DFE1-5615-4E084B5ED109}"/>
                </a:ext>
              </a:extLst>
            </p:cNvPr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9">
            <a:extLst>
              <a:ext uri="{FF2B5EF4-FFF2-40B4-BE49-F238E27FC236}">
                <a16:creationId xmlns:a16="http://schemas.microsoft.com/office/drawing/2014/main" id="{5BE3A272-7638-3AD2-1B4F-C312DABC1A27}"/>
              </a:ext>
            </a:extLst>
          </p:cNvPr>
          <p:cNvSpPr/>
          <p:nvPr/>
        </p:nvSpPr>
        <p:spPr>
          <a:xfrm>
            <a:off x="2509438" y="4097428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4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67B705-E26E-6383-F8A2-7CFACBF2554F}"/>
              </a:ext>
            </a:extLst>
          </p:cNvPr>
          <p:cNvGrpSpPr/>
          <p:nvPr/>
        </p:nvGrpSpPr>
        <p:grpSpPr>
          <a:xfrm>
            <a:off x="3382961" y="4074124"/>
            <a:ext cx="4752528" cy="546274"/>
            <a:chOff x="2299400" y="1781114"/>
            <a:chExt cx="4576856" cy="546274"/>
          </a:xfrm>
        </p:grpSpPr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D5665F35-6D72-3539-A917-77FDB58854A2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결론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12">
              <a:extLst>
                <a:ext uri="{FF2B5EF4-FFF2-40B4-BE49-F238E27FC236}">
                  <a16:creationId xmlns:a16="http://schemas.microsoft.com/office/drawing/2014/main" id="{8FA97E62-F831-FA58-1B55-F0341E81E26E}"/>
                </a:ext>
              </a:extLst>
            </p:cNvPr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Conclusion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32111" y="42748"/>
            <a:ext cx="4320480" cy="576064"/>
          </a:xfrm>
        </p:spPr>
        <p:txBody>
          <a:bodyPr/>
          <a:lstStyle/>
          <a:p>
            <a:pPr>
              <a:defRPr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연구 배경 및 동기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20" name="Rectangle 19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B07E7E-CA50-394D-C9CF-09D478061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45" y="1132147"/>
            <a:ext cx="3152116" cy="1850338"/>
          </a:xfrm>
          <a:prstGeom prst="rect">
            <a:avLst/>
          </a:prstGeom>
          <a:ln w="3175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8961B3-E1C8-1E1E-F3EE-197C51C83C95}"/>
              </a:ext>
            </a:extLst>
          </p:cNvPr>
          <p:cNvSpPr txBox="1"/>
          <p:nvPr/>
        </p:nvSpPr>
        <p:spPr>
          <a:xfrm>
            <a:off x="1187624" y="3219822"/>
            <a:ext cx="6553075" cy="14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+mn-ea"/>
              </a:rPr>
              <a:t>농업인의 </a:t>
            </a:r>
            <a:r>
              <a:rPr lang="ko-KR" altLang="en-US" sz="1100" kern="0" dirty="0">
                <a:solidFill>
                  <a:srgbClr val="FF0000"/>
                </a:solidFill>
                <a:latin typeface="+mn-ea"/>
              </a:rPr>
              <a:t>고령화 및 농촌 인구 감소가 심화</a:t>
            </a:r>
            <a:r>
              <a:rPr lang="ko-KR" altLang="en-US" sz="1100" kern="0" dirty="0">
                <a:solidFill>
                  <a:srgbClr val="000000"/>
                </a:solidFill>
                <a:latin typeface="+mn-ea"/>
              </a:rPr>
              <a:t>되고 있으며 </a:t>
            </a:r>
            <a:r>
              <a:rPr lang="ko-KR" altLang="en-US" sz="1100" kern="0" dirty="0" err="1">
                <a:solidFill>
                  <a:srgbClr val="FF0000"/>
                </a:solidFill>
                <a:latin typeface="+mn-ea"/>
              </a:rPr>
              <a:t>온열</a:t>
            </a:r>
            <a:r>
              <a:rPr lang="ko-KR" altLang="en-US" sz="1100" kern="0" dirty="0">
                <a:solidFill>
                  <a:srgbClr val="FF0000"/>
                </a:solidFill>
                <a:latin typeface="+mn-ea"/>
              </a:rPr>
              <a:t> 질환 사망자 중 </a:t>
            </a:r>
            <a:r>
              <a:rPr lang="en-US" altLang="ko-KR" sz="1100" kern="0" dirty="0">
                <a:solidFill>
                  <a:srgbClr val="FF0000"/>
                </a:solidFill>
                <a:latin typeface="+mn-ea"/>
              </a:rPr>
              <a:t>50%</a:t>
            </a:r>
            <a:r>
              <a:rPr lang="ko-KR" altLang="en-US" sz="1100" kern="0" dirty="0">
                <a:solidFill>
                  <a:srgbClr val="000000"/>
                </a:solidFill>
                <a:latin typeface="+mn-ea"/>
              </a:rPr>
              <a:t>가 농업현장에서 발생할 만큼 작업 환경이 </a:t>
            </a:r>
            <a:r>
              <a:rPr lang="ko-KR" altLang="en-US" sz="1100" kern="0" dirty="0">
                <a:solidFill>
                  <a:srgbClr val="FF0000"/>
                </a:solidFill>
                <a:latin typeface="+mn-ea"/>
              </a:rPr>
              <a:t>열악하고 위험성에 노출</a:t>
            </a:r>
            <a:r>
              <a:rPr lang="en-US" altLang="ko-KR" sz="1100" kern="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100" kern="0" dirty="0">
                <a:solidFill>
                  <a:srgbClr val="000000"/>
                </a:solidFill>
                <a:latin typeface="+mn-ea"/>
              </a:rPr>
              <a:t> 병해를 자동으로 검출할 수 있는 프로그램이 개발되고 있지만</a:t>
            </a:r>
            <a:r>
              <a:rPr lang="en-US" altLang="ko-KR" sz="11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dirty="0">
                <a:solidFill>
                  <a:srgbClr val="000000"/>
                </a:solidFill>
                <a:latin typeface="+mn-ea"/>
              </a:rPr>
              <a:t>전공자가 아니면 사용하기가 힘들다는 단점이 존재</a:t>
            </a: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 marL="12700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+mn-ea"/>
              </a:rPr>
              <a:t>이에 농업 현장에서 발생하는 문제를 해결하기 </a:t>
            </a:r>
            <a:r>
              <a:rPr lang="ko-KR" altLang="en-US" sz="1100" kern="0" dirty="0">
                <a:latin typeface="+mn-ea"/>
              </a:rPr>
              <a:t>위하여 무인으로</a:t>
            </a:r>
            <a:r>
              <a:rPr lang="ko-KR" altLang="en-US" sz="1100" kern="0" dirty="0">
                <a:solidFill>
                  <a:srgbClr val="FF0000"/>
                </a:solidFill>
                <a:latin typeface="+mn-ea"/>
              </a:rPr>
              <a:t> 병해충 검출을 </a:t>
            </a:r>
            <a:r>
              <a:rPr lang="ko-KR" altLang="en-US" sz="1100" kern="0" dirty="0" err="1">
                <a:solidFill>
                  <a:srgbClr val="FF0000"/>
                </a:solidFill>
                <a:latin typeface="+mn-ea"/>
              </a:rPr>
              <a:t>할수있는</a:t>
            </a:r>
            <a:r>
              <a:rPr lang="ko-KR" altLang="en-US" sz="11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>
                <a:solidFill>
                  <a:srgbClr val="000000"/>
                </a:solidFill>
                <a:latin typeface="+mn-ea"/>
              </a:rPr>
              <a:t>GUI </a:t>
            </a:r>
            <a:r>
              <a:rPr lang="ko-KR" altLang="en-US" sz="1100" kern="0" dirty="0">
                <a:solidFill>
                  <a:srgbClr val="000000"/>
                </a:solidFill>
                <a:latin typeface="+mn-ea"/>
              </a:rPr>
              <a:t>프로그램을 개발</a:t>
            </a:r>
            <a:endParaRPr lang="ko-KR" altLang="en-US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A5B76-381B-ADE2-030C-52182B1E5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23801"/>
            <a:ext cx="3675491" cy="1858684"/>
          </a:xfrm>
          <a:prstGeom prst="rect">
            <a:avLst/>
          </a:prstGeom>
          <a:ln w="3175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013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직사각형 2047">
            <a:extLst>
              <a:ext uri="{FF2B5EF4-FFF2-40B4-BE49-F238E27FC236}">
                <a16:creationId xmlns:a16="http://schemas.microsoft.com/office/drawing/2014/main" id="{F0DE5757-BF36-FBC3-9349-6A732860CE7C}"/>
              </a:ext>
            </a:extLst>
          </p:cNvPr>
          <p:cNvSpPr/>
          <p:nvPr/>
        </p:nvSpPr>
        <p:spPr>
          <a:xfrm>
            <a:off x="6653651" y="1548576"/>
            <a:ext cx="2093331" cy="145601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F553E2-A51D-B3D8-7CC3-5882488DDA61}"/>
              </a:ext>
            </a:extLst>
          </p:cNvPr>
          <p:cNvSpPr/>
          <p:nvPr/>
        </p:nvSpPr>
        <p:spPr>
          <a:xfrm>
            <a:off x="3419872" y="1449017"/>
            <a:ext cx="2935461" cy="22454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AC385-EC5C-6C2B-DC8E-58C10260FBE1}"/>
              </a:ext>
            </a:extLst>
          </p:cNvPr>
          <p:cNvSpPr txBox="1"/>
          <p:nvPr/>
        </p:nvSpPr>
        <p:spPr>
          <a:xfrm>
            <a:off x="1877295" y="2406974"/>
            <a:ext cx="842149" cy="335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effectLst/>
                <a:latin typeface="+mn-ea"/>
              </a:rPr>
              <a:t>GUI</a:t>
            </a:r>
            <a:endParaRPr lang="ko-KR" altLang="en-US" sz="1100" kern="0" spc="0" dirty="0">
              <a:effectLst/>
              <a:latin typeface="+mn-ea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F415DA2-951B-5AE9-7E28-5249DE912295}"/>
              </a:ext>
            </a:extLst>
          </p:cNvPr>
          <p:cNvSpPr txBox="1">
            <a:spLocks/>
          </p:cNvSpPr>
          <p:nvPr/>
        </p:nvSpPr>
        <p:spPr>
          <a:xfrm>
            <a:off x="38493" y="93314"/>
            <a:ext cx="432048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800" b="1" dirty="0"/>
              <a:t>제안 방법</a:t>
            </a:r>
            <a:endParaRPr lang="en-US" altLang="ko-KR" sz="1800" b="1" dirty="0"/>
          </a:p>
          <a:p>
            <a:pPr>
              <a:defRPr/>
            </a:pPr>
            <a:r>
              <a:rPr lang="ko-KR" altLang="en-US" sz="1200" b="1" dirty="0"/>
              <a:t>기술 스택</a:t>
            </a:r>
            <a:endParaRPr lang="en-US" altLang="ko-KR" sz="1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BB534C-47FD-A61E-9052-46B26931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61" y="1825931"/>
            <a:ext cx="666784" cy="7048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B0329E-DC0F-4048-6149-2EC3893D7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436" y="1949774"/>
            <a:ext cx="1252483" cy="457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F5F5D1-AFD5-AC10-F7DE-47996CDB4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580" y="2711291"/>
            <a:ext cx="2069068" cy="5940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93AA7DB-9BAD-C624-3CC5-0D6A05A7A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6487" y="1071892"/>
            <a:ext cx="571454" cy="59401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EB875B9-9EE3-BFE4-1F7D-B94A064C2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194" y="1237691"/>
            <a:ext cx="1494755" cy="509531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9EEAEC-0116-83BD-63CC-C0FEE4F2FDA2}"/>
              </a:ext>
            </a:extLst>
          </p:cNvPr>
          <p:cNvCxnSpPr>
            <a:stCxn id="13" idx="1"/>
            <a:endCxn id="3" idx="3"/>
          </p:cNvCxnSpPr>
          <p:nvPr/>
        </p:nvCxnSpPr>
        <p:spPr>
          <a:xfrm flipH="1">
            <a:off x="1262145" y="2178374"/>
            <a:ext cx="541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CC85DCE8-D1F6-D0D5-EEAC-752FC6242C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0346" y="1892421"/>
            <a:ext cx="487895" cy="57831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BE629BE-67F4-16F0-9FE8-6390E8E1AA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4668" y="1904509"/>
            <a:ext cx="576893" cy="540323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D6D1CA3-FE69-2512-F8E3-DF07452AC704}"/>
              </a:ext>
            </a:extLst>
          </p:cNvPr>
          <p:cNvCxnSpPr>
            <a:stCxn id="33" idx="2"/>
            <a:endCxn id="15" idx="0"/>
          </p:cNvCxnSpPr>
          <p:nvPr/>
        </p:nvCxnSpPr>
        <p:spPr>
          <a:xfrm flipH="1">
            <a:off x="5013114" y="2444832"/>
            <a:ext cx="1" cy="2664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49180BC-BC83-AC11-F787-EE92C4CB07C2}"/>
              </a:ext>
            </a:extLst>
          </p:cNvPr>
          <p:cNvCxnSpPr>
            <a:cxnSpLocks/>
          </p:cNvCxnSpPr>
          <p:nvPr/>
        </p:nvCxnSpPr>
        <p:spPr>
          <a:xfrm flipV="1">
            <a:off x="3105266" y="2178373"/>
            <a:ext cx="141181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3918FA7-451F-782B-502C-94A8EDB552C0}"/>
              </a:ext>
            </a:extLst>
          </p:cNvPr>
          <p:cNvCxnSpPr/>
          <p:nvPr/>
        </p:nvCxnSpPr>
        <p:spPr>
          <a:xfrm>
            <a:off x="5619860" y="2174670"/>
            <a:ext cx="15121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050" name="그림 2049">
            <a:extLst>
              <a:ext uri="{FF2B5EF4-FFF2-40B4-BE49-F238E27FC236}">
                <a16:creationId xmlns:a16="http://schemas.microsoft.com/office/drawing/2014/main" id="{D7DE1CDF-4EEE-AF0C-7279-F7E348A62A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3341966"/>
            <a:ext cx="812215" cy="1893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2E0438E-AB9E-3E3B-F3FF-B2EFE25201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5464" y="3676249"/>
            <a:ext cx="1059365" cy="83942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F1AC262-66EF-7892-23BB-A680C63A1682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7545147" y="2615936"/>
            <a:ext cx="0" cy="10603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073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5CC46199-27C1-28C6-8E61-24E31D668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940" y="1177794"/>
            <a:ext cx="3137289" cy="245411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AB5BF53-DDD8-DA2C-A8C2-CC162359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587" y="1167500"/>
            <a:ext cx="3137289" cy="2454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2AC385-EC5C-6C2B-DC8E-58C10260FBE1}"/>
              </a:ext>
            </a:extLst>
          </p:cNvPr>
          <p:cNvSpPr txBox="1"/>
          <p:nvPr/>
        </p:nvSpPr>
        <p:spPr>
          <a:xfrm>
            <a:off x="1353587" y="3820648"/>
            <a:ext cx="6553075" cy="598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Ai-Hub</a:t>
            </a:r>
            <a:r>
              <a:rPr lang="ko-KR" altLang="en-US" sz="1100" kern="0" dirty="0">
                <a:solidFill>
                  <a:srgbClr val="000000"/>
                </a:solidFill>
                <a:latin typeface="+mn-ea"/>
              </a:rPr>
              <a:t>에서 제공하는 식물 병 유발 통합 공개 데이터 세트 중 고추 데이터를 사용하였고</a:t>
            </a:r>
            <a:r>
              <a:rPr lang="en-US" altLang="ko-KR" sz="1100" kern="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1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>
                <a:solidFill>
                  <a:srgbClr val="000000"/>
                </a:solidFill>
                <a:latin typeface="+mn-ea"/>
              </a:rPr>
              <a:t>Yolo-v4</a:t>
            </a:r>
            <a:r>
              <a:rPr lang="ko-KR" altLang="en-US" sz="1100" kern="0" dirty="0">
                <a:solidFill>
                  <a:srgbClr val="000000"/>
                </a:solidFill>
                <a:latin typeface="+mn-ea"/>
              </a:rPr>
              <a:t>를 사용하여 고추 열매와 잎의 대표적인 병인 </a:t>
            </a:r>
            <a:r>
              <a:rPr lang="ko-KR" altLang="en-US" sz="1100" kern="0" dirty="0" err="1">
                <a:solidFill>
                  <a:srgbClr val="FF0000"/>
                </a:solidFill>
                <a:latin typeface="+mn-ea"/>
              </a:rPr>
              <a:t>흰가루</a:t>
            </a:r>
            <a:r>
              <a:rPr lang="ko-KR" altLang="en-US" sz="1100" kern="0" dirty="0">
                <a:solidFill>
                  <a:srgbClr val="FF0000"/>
                </a:solidFill>
                <a:latin typeface="+mn-ea"/>
              </a:rPr>
              <a:t> 병</a:t>
            </a:r>
            <a:r>
              <a:rPr lang="ko-KR" altLang="en-US" sz="1100" kern="0" dirty="0">
                <a:solidFill>
                  <a:srgbClr val="000000"/>
                </a:solidFill>
                <a:latin typeface="+mn-ea"/>
              </a:rPr>
              <a:t>과 </a:t>
            </a:r>
            <a:r>
              <a:rPr lang="ko-KR" altLang="en-US" sz="1100" kern="0" dirty="0">
                <a:solidFill>
                  <a:srgbClr val="FF0000"/>
                </a:solidFill>
                <a:latin typeface="+mn-ea"/>
              </a:rPr>
              <a:t>탄저병</a:t>
            </a:r>
            <a:r>
              <a:rPr lang="ko-KR" altLang="en-US" sz="1100" kern="0" dirty="0">
                <a:solidFill>
                  <a:srgbClr val="000000"/>
                </a:solidFill>
                <a:latin typeface="+mn-ea"/>
              </a:rPr>
              <a:t>에 대한 객체 검출을 진행</a:t>
            </a:r>
            <a:endParaRPr lang="ko-KR" altLang="en-US" sz="1100" kern="0" spc="0" dirty="0">
              <a:solidFill>
                <a:srgbClr val="FF0000"/>
              </a:solidFill>
              <a:effectLst/>
              <a:latin typeface="+mn-ea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F415DA2-951B-5AE9-7E28-5249DE912295}"/>
              </a:ext>
            </a:extLst>
          </p:cNvPr>
          <p:cNvSpPr txBox="1">
            <a:spLocks/>
          </p:cNvSpPr>
          <p:nvPr/>
        </p:nvSpPr>
        <p:spPr>
          <a:xfrm>
            <a:off x="38493" y="93314"/>
            <a:ext cx="432048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800" b="1" dirty="0"/>
              <a:t>제안 방법</a:t>
            </a:r>
            <a:endParaRPr lang="en-US" altLang="ko-KR" sz="1800" b="1" dirty="0"/>
          </a:p>
          <a:p>
            <a:pPr>
              <a:defRPr/>
            </a:pPr>
            <a:r>
              <a:rPr lang="ko-KR" altLang="en-US" sz="1200" b="1" dirty="0"/>
              <a:t>병해 검출 모델 및 데이터</a:t>
            </a:r>
            <a:endParaRPr lang="en-US" altLang="ko-KR" sz="1800" b="1" dirty="0"/>
          </a:p>
        </p:txBody>
      </p:sp>
      <p:pic>
        <p:nvPicPr>
          <p:cNvPr id="2049" name="_x250450160">
            <a:extLst>
              <a:ext uri="{FF2B5EF4-FFF2-40B4-BE49-F238E27FC236}">
                <a16:creationId xmlns:a16="http://schemas.microsoft.com/office/drawing/2014/main" id="{B06A5685-95FF-2EE2-39A8-2C5A3B62D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531" y="1433994"/>
            <a:ext cx="2741257" cy="85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4">
            <a:extLst>
              <a:ext uri="{FF2B5EF4-FFF2-40B4-BE49-F238E27FC236}">
                <a16:creationId xmlns:a16="http://schemas.microsoft.com/office/drawing/2014/main" id="{227FE4A4-C680-8E20-6E95-706D55CEC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0072" y="4445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47476424">
            <a:extLst>
              <a:ext uri="{FF2B5EF4-FFF2-40B4-BE49-F238E27FC236}">
                <a16:creationId xmlns:a16="http://schemas.microsoft.com/office/drawing/2014/main" id="{531F5EB2-012F-C915-B295-52CCFF3DB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463" y="1151412"/>
            <a:ext cx="1976631" cy="147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14D3B44-A184-DDFC-25B4-CDE218217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1893" y="2082403"/>
            <a:ext cx="2084420" cy="153473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391F894-C455-9640-F7D5-50EBC90569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8637" y="2534632"/>
            <a:ext cx="2165132" cy="50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6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493" y="93314"/>
            <a:ext cx="4320480" cy="576064"/>
          </a:xfrm>
        </p:spPr>
        <p:txBody>
          <a:bodyPr/>
          <a:lstStyle/>
          <a:p>
            <a:pPr>
              <a:defRPr/>
            </a:pP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제안 방법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추론 결과</a:t>
            </a:r>
            <a:r>
              <a:rPr lang="en-US" altLang="ko-KR" sz="1200" b="1" dirty="0"/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저장 및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JSON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파일 형식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AC385-EC5C-6C2B-DC8E-58C10260FBE1}"/>
              </a:ext>
            </a:extLst>
          </p:cNvPr>
          <p:cNvSpPr txBox="1"/>
          <p:nvPr/>
        </p:nvSpPr>
        <p:spPr>
          <a:xfrm>
            <a:off x="1290370" y="3867894"/>
            <a:ext cx="6553075" cy="59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모델에서 객체 검출의 결과는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JSON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형태로 나오게 되며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+mn-ea"/>
              </a:rPr>
              <a:t>class_id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가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2,3,4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인 경우 병해가 있음을 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12700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감지하고 병해충부분의 상대좌표를 저장</a:t>
            </a:r>
            <a:endParaRPr lang="ko-KR" altLang="en-US" sz="1100" kern="0" spc="0" dirty="0">
              <a:solidFill>
                <a:srgbClr val="FF0000"/>
              </a:solidFill>
              <a:effectLst/>
              <a:latin typeface="+mn-ea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073" name="_x353941584">
            <a:extLst>
              <a:ext uri="{FF2B5EF4-FFF2-40B4-BE49-F238E27FC236}">
                <a16:creationId xmlns:a16="http://schemas.microsoft.com/office/drawing/2014/main" id="{E2AD5C2A-4AEF-DC3D-B932-A15EA1D38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82" y="822800"/>
            <a:ext cx="2808312" cy="254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AA218A1-B80F-948F-5058-94D0C5254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94490"/>
              </p:ext>
            </p:extLst>
          </p:nvPr>
        </p:nvGraphicFramePr>
        <p:xfrm>
          <a:off x="4566908" y="594011"/>
          <a:ext cx="3818253" cy="3007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180">
                  <a:extLst>
                    <a:ext uri="{9D8B030D-6E8A-4147-A177-3AD203B41FA5}">
                      <a16:colId xmlns:a16="http://schemas.microsoft.com/office/drawing/2014/main" val="41855347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020979606"/>
                    </a:ext>
                  </a:extLst>
                </a:gridCol>
                <a:gridCol w="910488">
                  <a:extLst>
                    <a:ext uri="{9D8B030D-6E8A-4147-A177-3AD203B41FA5}">
                      <a16:colId xmlns:a16="http://schemas.microsoft.com/office/drawing/2014/main" val="1816884177"/>
                    </a:ext>
                  </a:extLst>
                </a:gridCol>
                <a:gridCol w="1102473">
                  <a:extLst>
                    <a:ext uri="{9D8B030D-6E8A-4147-A177-3AD203B41FA5}">
                      <a16:colId xmlns:a16="http://schemas.microsoft.com/office/drawing/2014/main" val="666949069"/>
                    </a:ext>
                  </a:extLst>
                </a:gridCol>
              </a:tblGrid>
              <a:tr h="245837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C00000"/>
                          </a:solidFill>
                        </a:rPr>
                        <a:t>key</a:t>
                      </a:r>
                      <a:endParaRPr lang="ko-KR" altLang="en-US" sz="11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C00000"/>
                          </a:solidFill>
                        </a:rPr>
                        <a:t>description</a:t>
                      </a:r>
                      <a:endParaRPr lang="ko-KR" altLang="en-US" sz="11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080124"/>
                  </a:ext>
                </a:extLst>
              </a:tr>
              <a:tr h="4599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frame_id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프레임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347379"/>
                  </a:ext>
                </a:extLst>
              </a:tr>
              <a:tr h="4599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filename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파일명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627495"/>
                  </a:ext>
                </a:extLst>
              </a:tr>
              <a:tr h="266459">
                <a:tc rowSpan="7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objects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class_id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클래스명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337226"/>
                  </a:ext>
                </a:extLst>
              </a:tr>
              <a:tr h="2664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name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병해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255776"/>
                  </a:ext>
                </a:extLst>
              </a:tr>
              <a:tr h="24583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relative_coordinates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center_x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중앙 </a:t>
                      </a:r>
                      <a:r>
                        <a:rPr lang="en-US" altLang="ko-KR" sz="1100" dirty="0"/>
                        <a:t>x</a:t>
                      </a:r>
                      <a:r>
                        <a:rPr lang="ko-KR" altLang="en-US" sz="1100" dirty="0"/>
                        <a:t>좌표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471288"/>
                  </a:ext>
                </a:extLst>
              </a:tr>
              <a:tr h="245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/>
                        <a:t>center_y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중앙 </a:t>
                      </a:r>
                      <a:r>
                        <a:rPr lang="en-US" altLang="ko-KR" sz="1100" dirty="0"/>
                        <a:t>y</a:t>
                      </a:r>
                      <a:r>
                        <a:rPr lang="ko-KR" altLang="en-US" sz="1100" dirty="0"/>
                        <a:t>좌표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97716"/>
                  </a:ext>
                </a:extLst>
              </a:tr>
              <a:tr h="245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width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너비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0261"/>
                  </a:ext>
                </a:extLst>
              </a:tr>
              <a:tr h="245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height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높이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95428"/>
                  </a:ext>
                </a:extLst>
              </a:tr>
              <a:tr h="24583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confidence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정확도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736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9311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493" y="93314"/>
            <a:ext cx="4320480" cy="576064"/>
          </a:xfrm>
        </p:spPr>
        <p:txBody>
          <a:bodyPr/>
          <a:lstStyle/>
          <a:p>
            <a:pPr>
              <a:defRPr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GUI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프로그램 소개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GUI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프로그램의 초기 화면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Group 18">
            <a:extLst>
              <a:ext uri="{FF2B5EF4-FFF2-40B4-BE49-F238E27FC236}">
                <a16:creationId xmlns:a16="http://schemas.microsoft.com/office/drawing/2014/main" id="{77CE1B24-DB99-AF5C-CA4F-C9D114A16027}"/>
              </a:ext>
            </a:extLst>
          </p:cNvPr>
          <p:cNvGrpSpPr/>
          <p:nvPr/>
        </p:nvGrpSpPr>
        <p:grpSpPr>
          <a:xfrm>
            <a:off x="-1569" y="0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4" name="Rectangle 19">
              <a:extLst>
                <a:ext uri="{FF2B5EF4-FFF2-40B4-BE49-F238E27FC236}">
                  <a16:creationId xmlns:a16="http://schemas.microsoft.com/office/drawing/2014/main" id="{FB328151-EA55-7630-0BC7-7B6FC75F9DB5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Isosceles Triangle 20">
              <a:extLst>
                <a:ext uri="{FF2B5EF4-FFF2-40B4-BE49-F238E27FC236}">
                  <a16:creationId xmlns:a16="http://schemas.microsoft.com/office/drawing/2014/main" id="{BA5B1ECE-4935-DF97-1FA7-4FC05527B681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B7FB02-DB1A-3176-FE88-AFEAE0720767}"/>
              </a:ext>
            </a:extLst>
          </p:cNvPr>
          <p:cNvSpPr txBox="1"/>
          <p:nvPr/>
        </p:nvSpPr>
        <p:spPr>
          <a:xfrm>
            <a:off x="75919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073" name="_x201208408">
            <a:extLst>
              <a:ext uri="{FF2B5EF4-FFF2-40B4-BE49-F238E27FC236}">
                <a16:creationId xmlns:a16="http://schemas.microsoft.com/office/drawing/2014/main" id="{A4B2E611-66D9-411A-E286-749E6DB0B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93" y="1531339"/>
            <a:ext cx="5112916" cy="327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28">
            <a:extLst>
              <a:ext uri="{FF2B5EF4-FFF2-40B4-BE49-F238E27FC236}">
                <a16:creationId xmlns:a16="http://schemas.microsoft.com/office/drawing/2014/main" id="{D29E726C-D5E6-024D-F1A8-8A32AD1A8D22}"/>
              </a:ext>
            </a:extLst>
          </p:cNvPr>
          <p:cNvGrpSpPr/>
          <p:nvPr/>
        </p:nvGrpSpPr>
        <p:grpSpPr>
          <a:xfrm>
            <a:off x="7160632" y="2260040"/>
            <a:ext cx="1949758" cy="919453"/>
            <a:chOff x="251520" y="3612396"/>
            <a:chExt cx="1656184" cy="919453"/>
          </a:xfrm>
        </p:grpSpPr>
        <p:sp>
          <p:nvSpPr>
            <p:cNvPr id="7" name="Text Placeholder 18">
              <a:extLst>
                <a:ext uri="{FF2B5EF4-FFF2-40B4-BE49-F238E27FC236}">
                  <a16:creationId xmlns:a16="http://schemas.microsoft.com/office/drawing/2014/main" id="{6532FBD5-1205-0FB6-BE45-3F3CB1208126}"/>
                </a:ext>
              </a:extLst>
            </p:cNvPr>
            <p:cNvSpPr txBox="1">
              <a:spLocks/>
            </p:cNvSpPr>
            <p:nvPr/>
          </p:nvSpPr>
          <p:spPr>
            <a:xfrm>
              <a:off x="251521" y="3612396"/>
              <a:ext cx="1656183" cy="24958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accent3"/>
                  </a:solidFill>
                  <a:cs typeface="Arial" pitchFamily="34" charset="0"/>
                </a:rPr>
                <a:t>File Directory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88812A-6232-83B2-A97F-D697C9C6740A}"/>
                </a:ext>
              </a:extLst>
            </p:cNvPr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파일 디렉터리는 사진을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Load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하기 위한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UI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로 진단할 영상을 선택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13">
            <a:extLst>
              <a:ext uri="{FF2B5EF4-FFF2-40B4-BE49-F238E27FC236}">
                <a16:creationId xmlns:a16="http://schemas.microsoft.com/office/drawing/2014/main" id="{22D9BC10-7B10-C8C5-1B50-906F314FF6F9}"/>
              </a:ext>
            </a:extLst>
          </p:cNvPr>
          <p:cNvGrpSpPr/>
          <p:nvPr/>
        </p:nvGrpSpPr>
        <p:grpSpPr>
          <a:xfrm>
            <a:off x="243004" y="3103210"/>
            <a:ext cx="1698762" cy="919453"/>
            <a:chOff x="251520" y="3612396"/>
            <a:chExt cx="1656184" cy="919453"/>
          </a:xfrm>
        </p:grpSpPr>
        <p:sp>
          <p:nvSpPr>
            <p:cNvPr id="12" name="Text Placeholder 18">
              <a:extLst>
                <a:ext uri="{FF2B5EF4-FFF2-40B4-BE49-F238E27FC236}">
                  <a16:creationId xmlns:a16="http://schemas.microsoft.com/office/drawing/2014/main" id="{93D24A10-8001-4B3D-97EE-E5B5B6833D1C}"/>
                </a:ext>
              </a:extLst>
            </p:cNvPr>
            <p:cNvSpPr txBox="1">
              <a:spLocks/>
            </p:cNvSpPr>
            <p:nvPr/>
          </p:nvSpPr>
          <p:spPr>
            <a:xfrm>
              <a:off x="251521" y="3612396"/>
              <a:ext cx="1656183" cy="24958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solidFill>
                    <a:schemeClr val="accent4"/>
                  </a:solidFill>
                  <a:cs typeface="Arial" pitchFamily="34" charset="0"/>
                </a:rPr>
                <a:t>ImageViewer</a:t>
              </a:r>
              <a:endParaRPr 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FFF6E2-572B-E062-AED9-5B4044BF1AF8}"/>
                </a:ext>
              </a:extLst>
            </p:cNvPr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회색 영역은 우측에서 선택한 영상을 출력시켜주는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UI</a:t>
              </a:r>
            </a:p>
          </p:txBody>
        </p:sp>
      </p:grpSp>
      <p:grpSp>
        <p:nvGrpSpPr>
          <p:cNvPr id="14" name="Group 18">
            <a:extLst>
              <a:ext uri="{FF2B5EF4-FFF2-40B4-BE49-F238E27FC236}">
                <a16:creationId xmlns:a16="http://schemas.microsoft.com/office/drawing/2014/main" id="{B87ECBC9-3EF1-C5C0-EDE9-E49442C18FDC}"/>
              </a:ext>
            </a:extLst>
          </p:cNvPr>
          <p:cNvGrpSpPr/>
          <p:nvPr/>
        </p:nvGrpSpPr>
        <p:grpSpPr>
          <a:xfrm>
            <a:off x="144912" y="1140877"/>
            <a:ext cx="1894946" cy="1564307"/>
            <a:chOff x="251519" y="3350185"/>
            <a:chExt cx="1845918" cy="1792295"/>
          </a:xfrm>
        </p:grpSpPr>
        <p:grpSp>
          <p:nvGrpSpPr>
            <p:cNvPr id="15" name="Group 19">
              <a:extLst>
                <a:ext uri="{FF2B5EF4-FFF2-40B4-BE49-F238E27FC236}">
                  <a16:creationId xmlns:a16="http://schemas.microsoft.com/office/drawing/2014/main" id="{065C79C3-F9AE-2394-7FFC-142FC5ABEBBB}"/>
                </a:ext>
              </a:extLst>
            </p:cNvPr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18" name="Text Placeholder 17">
                <a:extLst>
                  <a:ext uri="{FF2B5EF4-FFF2-40B4-BE49-F238E27FC236}">
                    <a16:creationId xmlns:a16="http://schemas.microsoft.com/office/drawing/2014/main" id="{FE351B5B-4A65-F383-9D0C-D6E150E19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E8653E88-FBC6-C4FB-D504-E3AF7662A5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>
                    <a:solidFill>
                      <a:schemeClr val="accent1"/>
                    </a:solidFill>
                    <a:cs typeface="Arial" pitchFamily="34" charset="0"/>
                  </a:rPr>
                  <a:t>Toolbar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E391B5-B313-011B-38B5-0B599FF0FC10}"/>
                </a:ext>
              </a:extLst>
            </p:cNvPr>
            <p:cNvSpPr txBox="1"/>
            <p:nvPr/>
          </p:nvSpPr>
          <p:spPr>
            <a:xfrm>
              <a:off x="251519" y="3885518"/>
              <a:ext cx="1845918" cy="1256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Open File, Open Video, Zoom in, Zoom Out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가지 기능이 존재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단축키로 기능을 활성화 각각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Ctrl + O, Ctrl + V, Ctrl + (+), Ctrl + (-)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371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493" y="93314"/>
            <a:ext cx="4320480" cy="576064"/>
          </a:xfrm>
        </p:spPr>
        <p:txBody>
          <a:bodyPr/>
          <a:lstStyle/>
          <a:p>
            <a:pPr>
              <a:defRPr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GUI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프로그램 소개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기능 및 아이콘 설명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Group 18">
            <a:extLst>
              <a:ext uri="{FF2B5EF4-FFF2-40B4-BE49-F238E27FC236}">
                <a16:creationId xmlns:a16="http://schemas.microsoft.com/office/drawing/2014/main" id="{77CE1B24-DB99-AF5C-CA4F-C9D114A16027}"/>
              </a:ext>
            </a:extLst>
          </p:cNvPr>
          <p:cNvGrpSpPr/>
          <p:nvPr/>
        </p:nvGrpSpPr>
        <p:grpSpPr>
          <a:xfrm>
            <a:off x="-1569" y="0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4" name="Rectangle 19">
              <a:extLst>
                <a:ext uri="{FF2B5EF4-FFF2-40B4-BE49-F238E27FC236}">
                  <a16:creationId xmlns:a16="http://schemas.microsoft.com/office/drawing/2014/main" id="{FB328151-EA55-7630-0BC7-7B6FC75F9DB5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Isosceles Triangle 20">
              <a:extLst>
                <a:ext uri="{FF2B5EF4-FFF2-40B4-BE49-F238E27FC236}">
                  <a16:creationId xmlns:a16="http://schemas.microsoft.com/office/drawing/2014/main" id="{BA5B1ECE-4935-DF97-1FA7-4FC05527B681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B7FB02-DB1A-3176-FE88-AFEAE0720767}"/>
              </a:ext>
            </a:extLst>
          </p:cNvPr>
          <p:cNvSpPr txBox="1"/>
          <p:nvPr/>
        </p:nvSpPr>
        <p:spPr>
          <a:xfrm>
            <a:off x="75919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_x201208408">
            <a:extLst>
              <a:ext uri="{FF2B5EF4-FFF2-40B4-BE49-F238E27FC236}">
                <a16:creationId xmlns:a16="http://schemas.microsoft.com/office/drawing/2014/main" id="{3C88DBD4-FD24-4FF2-BA93-8941CE228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75606"/>
            <a:ext cx="5366583" cy="34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18">
            <a:extLst>
              <a:ext uri="{FF2B5EF4-FFF2-40B4-BE49-F238E27FC236}">
                <a16:creationId xmlns:a16="http://schemas.microsoft.com/office/drawing/2014/main" id="{3787B0DB-ED54-C337-3488-945EB49A99EC}"/>
              </a:ext>
            </a:extLst>
          </p:cNvPr>
          <p:cNvGrpSpPr/>
          <p:nvPr/>
        </p:nvGrpSpPr>
        <p:grpSpPr>
          <a:xfrm>
            <a:off x="425000" y="1045174"/>
            <a:ext cx="1872209" cy="1342211"/>
            <a:chOff x="251519" y="3350185"/>
            <a:chExt cx="1845918" cy="1405538"/>
          </a:xfrm>
        </p:grpSpPr>
        <p:grpSp>
          <p:nvGrpSpPr>
            <p:cNvPr id="27" name="Group 19">
              <a:extLst>
                <a:ext uri="{FF2B5EF4-FFF2-40B4-BE49-F238E27FC236}">
                  <a16:creationId xmlns:a16="http://schemas.microsoft.com/office/drawing/2014/main" id="{C716AEC0-17D5-08A5-8D06-8478922F7B93}"/>
                </a:ext>
              </a:extLst>
            </p:cNvPr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29" name="Text Placeholder 17">
                <a:extLst>
                  <a:ext uri="{FF2B5EF4-FFF2-40B4-BE49-F238E27FC236}">
                    <a16:creationId xmlns:a16="http://schemas.microsoft.com/office/drawing/2014/main" id="{85EE33D5-379F-F95D-4AEC-623FE5921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 Placeholder 18">
                <a:extLst>
                  <a:ext uri="{FF2B5EF4-FFF2-40B4-BE49-F238E27FC236}">
                    <a16:creationId xmlns:a16="http://schemas.microsoft.com/office/drawing/2014/main" id="{AB07B495-3EE8-FF2C-92A7-9FC20455CF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>
                    <a:solidFill>
                      <a:schemeClr val="accent1"/>
                    </a:solidFill>
                    <a:cs typeface="Arial" pitchFamily="34" charset="0"/>
                  </a:rPr>
                  <a:t>Open File Icon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7EDE59-779B-1DEF-C5C8-311FA7509DCE}"/>
                </a:ext>
              </a:extLst>
            </p:cNvPr>
            <p:cNvSpPr txBox="1"/>
            <p:nvPr/>
          </p:nvSpPr>
          <p:spPr>
            <a:xfrm>
              <a:off x="251519" y="3885518"/>
              <a:ext cx="1845918" cy="870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파일 디렉터리를 지정할 수 있고 우측에 파일 디렉터리 구조를 트리형식으로 보여준다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</p:grpSp>
      <p:grpSp>
        <p:nvGrpSpPr>
          <p:cNvPr id="31" name="Group 23">
            <a:extLst>
              <a:ext uri="{FF2B5EF4-FFF2-40B4-BE49-F238E27FC236}">
                <a16:creationId xmlns:a16="http://schemas.microsoft.com/office/drawing/2014/main" id="{59FAD5AF-306C-263D-D5CB-F47F6AD9C183}"/>
              </a:ext>
            </a:extLst>
          </p:cNvPr>
          <p:cNvGrpSpPr/>
          <p:nvPr/>
        </p:nvGrpSpPr>
        <p:grpSpPr>
          <a:xfrm>
            <a:off x="256729" y="2479028"/>
            <a:ext cx="2145554" cy="1473451"/>
            <a:chOff x="240992" y="3612396"/>
            <a:chExt cx="1666714" cy="1473451"/>
          </a:xfrm>
        </p:grpSpPr>
        <p:sp>
          <p:nvSpPr>
            <p:cNvPr id="35" name="Text Placeholder 18">
              <a:extLst>
                <a:ext uri="{FF2B5EF4-FFF2-40B4-BE49-F238E27FC236}">
                  <a16:creationId xmlns:a16="http://schemas.microsoft.com/office/drawing/2014/main" id="{4F4105A6-13B6-D97F-A14E-0EE51D139991}"/>
                </a:ext>
              </a:extLst>
            </p:cNvPr>
            <p:cNvSpPr txBox="1">
              <a:spLocks/>
            </p:cNvSpPr>
            <p:nvPr/>
          </p:nvSpPr>
          <p:spPr>
            <a:xfrm>
              <a:off x="240992" y="3612396"/>
              <a:ext cx="1666714" cy="24958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accent2"/>
                  </a:solidFill>
                  <a:cs typeface="Arial" pitchFamily="34" charset="0"/>
                </a:rPr>
                <a:t>Zoom in &amp; out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07B3A-87E0-B2DA-E7E5-5BA79EF1B3B2}"/>
                </a:ext>
              </a:extLst>
            </p:cNvPr>
            <p:cNvSpPr txBox="1"/>
            <p:nvPr/>
          </p:nvSpPr>
          <p:spPr>
            <a:xfrm>
              <a:off x="251520" y="3885518"/>
              <a:ext cx="16561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kern="0" spc="0" dirty="0">
                  <a:solidFill>
                    <a:srgbClr val="000000"/>
                  </a:solidFill>
                  <a:effectLst/>
                  <a:latin typeface="+mn-ea"/>
                </a:rPr>
                <a:t>Zoom in</a:t>
              </a:r>
              <a:r>
                <a:rPr lang="ko-KR" altLang="en-US" sz="1200" kern="0" spc="0" dirty="0">
                  <a:solidFill>
                    <a:srgbClr val="000000"/>
                  </a:solidFill>
                  <a:effectLst/>
                  <a:latin typeface="+mn-ea"/>
                </a:rPr>
                <a:t>은 영상 크기의 </a:t>
              </a:r>
              <a:r>
                <a:rPr lang="en-US" altLang="ko-KR" sz="1200" kern="0" spc="0" dirty="0">
                  <a:solidFill>
                    <a:srgbClr val="000000"/>
                  </a:solidFill>
                  <a:effectLst/>
                  <a:latin typeface="+mn-ea"/>
                </a:rPr>
                <a:t>120%</a:t>
              </a:r>
              <a:r>
                <a:rPr lang="ko-KR" altLang="en-US" sz="1200" kern="0" spc="0" dirty="0">
                  <a:solidFill>
                    <a:srgbClr val="000000"/>
                  </a:solidFill>
                  <a:effectLst/>
                  <a:latin typeface="+mn-ea"/>
                </a:rPr>
                <a:t>로 확대된 결과</a:t>
              </a:r>
              <a:r>
                <a:rPr lang="ko-KR" altLang="en-US" sz="1200" kern="0" dirty="0">
                  <a:solidFill>
                    <a:srgbClr val="000000"/>
                  </a:solidFill>
                  <a:latin typeface="+mn-ea"/>
                </a:rPr>
                <a:t>를 표시</a:t>
              </a:r>
              <a:endParaRPr lang="en-US" altLang="ko-KR" sz="1200" kern="0" dirty="0">
                <a:solidFill>
                  <a:srgbClr val="000000"/>
                </a:solidFill>
                <a:latin typeface="+mn-ea"/>
              </a:endParaRPr>
            </a:p>
            <a:p>
              <a:pPr algn="ctr"/>
              <a:r>
                <a:rPr lang="ko-KR" altLang="en-US" sz="1200" kern="0" spc="0" dirty="0">
                  <a:solidFill>
                    <a:srgbClr val="000000"/>
                  </a:solidFill>
                  <a:effectLst/>
                  <a:latin typeface="+mn-ea"/>
                </a:rPr>
                <a:t> </a:t>
              </a:r>
              <a:r>
                <a:rPr lang="en-US" altLang="ko-KR" sz="1200" kern="0" spc="0" dirty="0">
                  <a:solidFill>
                    <a:srgbClr val="000000"/>
                  </a:solidFill>
                  <a:effectLst/>
                  <a:latin typeface="+mn-ea"/>
                </a:rPr>
                <a:t>Zoom Out</a:t>
              </a:r>
              <a:r>
                <a:rPr lang="ko-KR" altLang="en-US" sz="1200" kern="0" spc="0" dirty="0">
                  <a:solidFill>
                    <a:srgbClr val="000000"/>
                  </a:solidFill>
                  <a:effectLst/>
                  <a:latin typeface="+mn-ea"/>
                </a:rPr>
                <a:t>은 영상 크기의 </a:t>
              </a:r>
              <a:r>
                <a:rPr lang="en-US" altLang="ko-KR" sz="1200" kern="0" spc="0" dirty="0">
                  <a:solidFill>
                    <a:srgbClr val="000000"/>
                  </a:solidFill>
                  <a:effectLst/>
                  <a:latin typeface="+mn-ea"/>
                </a:rPr>
                <a:t>80%</a:t>
              </a:r>
              <a:r>
                <a:rPr lang="ko-KR" altLang="en-US" sz="1200" kern="0" spc="0" dirty="0">
                  <a:solidFill>
                    <a:srgbClr val="000000"/>
                  </a:solidFill>
                  <a:effectLst/>
                  <a:latin typeface="+mn-ea"/>
                </a:rPr>
                <a:t>로 축소된 결과 표시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13">
            <a:extLst>
              <a:ext uri="{FF2B5EF4-FFF2-40B4-BE49-F238E27FC236}">
                <a16:creationId xmlns:a16="http://schemas.microsoft.com/office/drawing/2014/main" id="{70AB946B-70DD-4E71-EFFA-2887B50AB178}"/>
              </a:ext>
            </a:extLst>
          </p:cNvPr>
          <p:cNvGrpSpPr/>
          <p:nvPr/>
        </p:nvGrpSpPr>
        <p:grpSpPr>
          <a:xfrm>
            <a:off x="541777" y="3792650"/>
            <a:ext cx="1698762" cy="919453"/>
            <a:chOff x="251520" y="3612396"/>
            <a:chExt cx="1656184" cy="919453"/>
          </a:xfrm>
        </p:grpSpPr>
        <p:sp>
          <p:nvSpPr>
            <p:cNvPr id="40" name="Text Placeholder 18">
              <a:extLst>
                <a:ext uri="{FF2B5EF4-FFF2-40B4-BE49-F238E27FC236}">
                  <a16:creationId xmlns:a16="http://schemas.microsoft.com/office/drawing/2014/main" id="{96987DC3-9EE5-8D13-9ABB-B96ECD8E4AFD}"/>
                </a:ext>
              </a:extLst>
            </p:cNvPr>
            <p:cNvSpPr txBox="1">
              <a:spLocks/>
            </p:cNvSpPr>
            <p:nvPr/>
          </p:nvSpPr>
          <p:spPr>
            <a:xfrm>
              <a:off x="251521" y="3612396"/>
              <a:ext cx="1656183" cy="24958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accent4"/>
                  </a:solidFill>
                  <a:cs typeface="Arial" pitchFamily="34" charset="0"/>
                </a:rPr>
                <a:t>Open</a:t>
              </a:r>
              <a:r>
                <a:rPr lang="ko-KR" altLang="en-US" sz="1200" b="1" dirty="0">
                  <a:solidFill>
                    <a:schemeClr val="accent4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Video</a:t>
              </a:r>
              <a:endParaRPr 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199768-3AA6-A1F5-8E65-A7A2810EC9A3}"/>
                </a:ext>
              </a:extLst>
            </p:cNvPr>
            <p:cNvSpPr txBox="1"/>
            <p:nvPr/>
          </p:nvSpPr>
          <p:spPr>
            <a:xfrm>
              <a:off x="251520" y="3885518"/>
              <a:ext cx="1656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카메라를 이용해 비디오를 입력으로 받아온 뒤 객체 검출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40DC718-A789-1D8D-8426-26F73D1DC864}"/>
              </a:ext>
            </a:extLst>
          </p:cNvPr>
          <p:cNvSpPr/>
          <p:nvPr/>
        </p:nvSpPr>
        <p:spPr>
          <a:xfrm>
            <a:off x="2594718" y="1451607"/>
            <a:ext cx="1008112" cy="234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642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493" y="93314"/>
            <a:ext cx="4320480" cy="576064"/>
          </a:xfrm>
        </p:spPr>
        <p:txBody>
          <a:bodyPr/>
          <a:lstStyle/>
          <a:p>
            <a:pPr>
              <a:defRPr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GUI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프로그램 소개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defRPr/>
            </a:pPr>
            <a:r>
              <a:rPr lang="ko-KR" altLang="en-US" sz="1200" b="1" dirty="0"/>
              <a:t>모델 추론 및 결과 표시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AC385-EC5C-6C2B-DC8E-58C10260FBE1}"/>
              </a:ext>
            </a:extLst>
          </p:cNvPr>
          <p:cNvSpPr txBox="1"/>
          <p:nvPr/>
        </p:nvSpPr>
        <p:spPr>
          <a:xfrm>
            <a:off x="1331640" y="3562863"/>
            <a:ext cx="6553075" cy="86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우측 하단의 검출 버튼은 선택된 영상에 대하여 모델을 통해 추론하며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결과는 우측 최하단에 정상 또는 비정상 표시를 하며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Progress Bar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를 통해 정확도 표시</a:t>
            </a: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 marL="12700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해당 객체의 상대 좌표를 영상 크기에 따라 변환하여 위치를 표시해준다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endParaRPr lang="ko-KR" altLang="en-US" sz="1100" kern="0" spc="0" dirty="0">
              <a:solidFill>
                <a:srgbClr val="FF0000"/>
              </a:solidFill>
              <a:effectLst/>
              <a:latin typeface="+mn-ea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Group 18">
            <a:extLst>
              <a:ext uri="{FF2B5EF4-FFF2-40B4-BE49-F238E27FC236}">
                <a16:creationId xmlns:a16="http://schemas.microsoft.com/office/drawing/2014/main" id="{77CE1B24-DB99-AF5C-CA4F-C9D114A16027}"/>
              </a:ext>
            </a:extLst>
          </p:cNvPr>
          <p:cNvGrpSpPr/>
          <p:nvPr/>
        </p:nvGrpSpPr>
        <p:grpSpPr>
          <a:xfrm>
            <a:off x="-1569" y="0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4" name="Rectangle 19">
              <a:extLst>
                <a:ext uri="{FF2B5EF4-FFF2-40B4-BE49-F238E27FC236}">
                  <a16:creationId xmlns:a16="http://schemas.microsoft.com/office/drawing/2014/main" id="{FB328151-EA55-7630-0BC7-7B6FC75F9DB5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Isosceles Triangle 20">
              <a:extLst>
                <a:ext uri="{FF2B5EF4-FFF2-40B4-BE49-F238E27FC236}">
                  <a16:creationId xmlns:a16="http://schemas.microsoft.com/office/drawing/2014/main" id="{BA5B1ECE-4935-DF97-1FA7-4FC05527B681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B7FB02-DB1A-3176-FE88-AFEAE0720767}"/>
              </a:ext>
            </a:extLst>
          </p:cNvPr>
          <p:cNvSpPr txBox="1"/>
          <p:nvPr/>
        </p:nvSpPr>
        <p:spPr>
          <a:xfrm>
            <a:off x="75919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5003859-1721-8ABB-DA48-E513B7AB3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2683" y="483670"/>
            <a:ext cx="16326897" cy="490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00095008">
            <a:extLst>
              <a:ext uri="{FF2B5EF4-FFF2-40B4-BE49-F238E27FC236}">
                <a16:creationId xmlns:a16="http://schemas.microsoft.com/office/drawing/2014/main" id="{41CBDB7C-B786-60EC-CF50-3C1AFF6A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684" y="940870"/>
            <a:ext cx="3744416" cy="241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4363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2922</TotalTime>
  <Words>455</Words>
  <Application>Microsoft Office PowerPoint</Application>
  <PresentationFormat>화면 슬라이드 쇼(16:9)</PresentationFormat>
  <Paragraphs>98</Paragraphs>
  <Slides>11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Arial Unicode MS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손승재</cp:lastModifiedBy>
  <cp:revision>79</cp:revision>
  <dcterms:created xsi:type="dcterms:W3CDTF">2016-12-05T23:26:54Z</dcterms:created>
  <dcterms:modified xsi:type="dcterms:W3CDTF">2023-05-23T07:28:00Z</dcterms:modified>
</cp:coreProperties>
</file>